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comment1.xml" ContentType="application/vnd.openxmlformats-officedocument.presentationml.comment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2" r:id="rId4"/>
    <p:sldMasterId id="2147483775" r:id="rId5"/>
  </p:sldMasterIdLst>
  <p:notesMasterIdLst>
    <p:notesMasterId r:id="rId40"/>
  </p:notesMasterIdLst>
  <p:sldIdLst>
    <p:sldId id="256" r:id="rId6"/>
    <p:sldId id="262" r:id="rId7"/>
    <p:sldId id="1157" r:id="rId8"/>
    <p:sldId id="1160" r:id="rId9"/>
    <p:sldId id="1158" r:id="rId10"/>
    <p:sldId id="1143" r:id="rId11"/>
    <p:sldId id="2276" r:id="rId12"/>
    <p:sldId id="1144" r:id="rId13"/>
    <p:sldId id="1162" r:id="rId14"/>
    <p:sldId id="1145" r:id="rId15"/>
    <p:sldId id="1161" r:id="rId16"/>
    <p:sldId id="2274" r:id="rId17"/>
    <p:sldId id="1060" r:id="rId18"/>
    <p:sldId id="1061" r:id="rId19"/>
    <p:sldId id="1062" r:id="rId20"/>
    <p:sldId id="357" r:id="rId21"/>
    <p:sldId id="1033" r:id="rId22"/>
    <p:sldId id="2277" r:id="rId23"/>
    <p:sldId id="1138" r:id="rId24"/>
    <p:sldId id="1169" r:id="rId25"/>
    <p:sldId id="2270" r:id="rId26"/>
    <p:sldId id="1141" r:id="rId27"/>
    <p:sldId id="1156" r:id="rId28"/>
    <p:sldId id="2273" r:id="rId29"/>
    <p:sldId id="1166" r:id="rId30"/>
    <p:sldId id="1034" r:id="rId31"/>
    <p:sldId id="1136" r:id="rId32"/>
    <p:sldId id="1146" r:id="rId33"/>
    <p:sldId id="1147" r:id="rId34"/>
    <p:sldId id="1148" r:id="rId35"/>
    <p:sldId id="1149" r:id="rId36"/>
    <p:sldId id="1150" r:id="rId37"/>
    <p:sldId id="1170" r:id="rId38"/>
    <p:sldId id="2272" r:id="rId39"/>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912" userDrawn="1">
          <p15:clr>
            <a:srgbClr val="A4A3A4"/>
          </p15:clr>
        </p15:guide>
        <p15:guide id="2" orient="horz" pos="4176">
          <p15:clr>
            <a:srgbClr val="A4A3A4"/>
          </p15:clr>
        </p15:guide>
        <p15:guide id="3" pos="2880" userDrawn="1">
          <p15:clr>
            <a:srgbClr val="A4A3A4"/>
          </p15:clr>
        </p15:guide>
        <p15:guide id="4" pos="288" userDrawn="1">
          <p15:clr>
            <a:srgbClr val="A4A3A4"/>
          </p15:clr>
        </p15:guide>
        <p15:guide id="5" pos="5496" userDrawn="1">
          <p15:clr>
            <a:srgbClr val="A4A3A4"/>
          </p15:clr>
        </p15:guide>
        <p15:guide id="6" orient="horz" pos="1176" userDrawn="1">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ick Brueggeman" initials="NB" lastIdx="6" clrIdx="0">
    <p:extLst>
      <p:ext uri="{19B8F6BF-5375-455C-9EA6-DF929625EA0E}">
        <p15:presenceInfo xmlns:p15="http://schemas.microsoft.com/office/powerpoint/2012/main" userId="S::neiko_stl_hotmail.com#ext#@emerson.onmicrosoft.com::eea083a0-8ff2-43ae-bfa6-1c5b8cfb4bec" providerId="AD"/>
      </p:ext>
    </p:extLst>
  </p:cmAuthor>
  <p:cmAuthor id="2" name="O'Brien, Tipper [COMRES/WR/STL]" initials="O[" lastIdx="3" clrIdx="1">
    <p:extLst>
      <p:ext uri="{19B8F6BF-5375-455C-9EA6-DF929625EA0E}">
        <p15:presenceInfo xmlns:p15="http://schemas.microsoft.com/office/powerpoint/2012/main" userId="S::tipper.obrien@emerson.com::bfc7a648-22f9-4be1-aba9-655b182c8831" providerId="AD"/>
      </p:ext>
    </p:extLst>
  </p:cmAuthor>
  <p:cmAuthor id="3" name="Vie, David L [COMRES/WR/STL]" initials="V[" lastIdx="35" clrIdx="2">
    <p:extLst>
      <p:ext uri="{19B8F6BF-5375-455C-9EA6-DF929625EA0E}">
        <p15:presenceInfo xmlns:p15="http://schemas.microsoft.com/office/powerpoint/2012/main" userId="S::david.vie@emerson.com::ce483ac8-1109-49f2-884c-edd4d81b963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00"/>
    <a:srgbClr val="0F245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6BF338E-B854-714C-BAC1-12F941E1A11F}" v="175" dt="2021-09-17T20:32:55.47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343" autoAdjust="0"/>
    <p:restoredTop sz="96159" autoAdjust="0"/>
  </p:normalViewPr>
  <p:slideViewPr>
    <p:cSldViewPr snapToGrid="0">
      <p:cViewPr varScale="1">
        <p:scale>
          <a:sx n="122" d="100"/>
          <a:sy n="122" d="100"/>
        </p:scale>
        <p:origin x="344" y="192"/>
      </p:cViewPr>
      <p:guideLst>
        <p:guide orient="horz" pos="912"/>
        <p:guide orient="horz" pos="4176"/>
        <p:guide pos="2880"/>
        <p:guide pos="288"/>
        <p:guide pos="5496"/>
        <p:guide orient="horz" pos="1176"/>
      </p:guideLst>
    </p:cSldViewPr>
  </p:slid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66" d="100"/>
          <a:sy n="66" d="100"/>
        </p:scale>
        <p:origin x="0" y="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presProps" Target="pres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microsoft.com/office/2015/10/relationships/revisionInfo" Target="revisionInfo.xml"/><Relationship Id="rId20" Type="http://schemas.openxmlformats.org/officeDocument/2006/relationships/slide" Target="slides/slide15.xml"/><Relationship Id="rId41" Type="http://schemas.openxmlformats.org/officeDocument/2006/relationships/commentAuthors" Target="commentAuthors.xml"/></Relationships>
</file>

<file path=ppt/comments/comment1.xml><?xml version="1.0" encoding="utf-8"?>
<p:cmLst xmlns:a="http://schemas.openxmlformats.org/drawingml/2006/main" xmlns:r="http://schemas.openxmlformats.org/officeDocument/2006/relationships" xmlns:p="http://schemas.openxmlformats.org/presentationml/2006/main">
  <p:cm authorId="3" dt="2021-08-25T04:40:43.478" idx="13">
    <p:pos x="6264" y="235"/>
    <p:text>This section is pretty thin.  Team needs to think on some added content.  As for the board(s) maybe point out the LED and talk about the codes it produces.  How about a picture of the diagnostic tag that's included in the box?  There is no discussion on the pin headers used to adjust both the Heat and Cool delays.  Maybe pull the OPERATION chart out of the instructions sheet and talk about it a bit.  Maybe pull the wiring diagram out of same.  :(
</p:text>
    <p:extLst>
      <p:ext uri="{C676402C-5697-4E1C-873F-D02D1690AC5C}">
        <p15:threadingInfo xmlns:p15="http://schemas.microsoft.com/office/powerpoint/2012/main" timeZoneBias="420"/>
      </p:ext>
    </p:extLst>
  </p:cm>
  <p:cm authorId="2" dt="2021-09-01T10:09:49.904" idx="2">
    <p:pos x="6264" y="331"/>
    <p:text>We are going to need Nick for this...</p:text>
    <p:extLst>
      <p:ext uri="{C676402C-5697-4E1C-873F-D02D1690AC5C}">
        <p15:threadingInfo xmlns:p15="http://schemas.microsoft.com/office/powerpoint/2012/main" timeZoneBias="300">
          <p15:parentCm authorId="3" idx="13"/>
        </p15:threadingInfo>
      </p:ext>
    </p:extLst>
  </p:cm>
  <p:cm authorId="2" dt="2021-09-02T11:11:23.987" idx="3">
    <p:pos x="6264" y="427"/>
    <p:text>Pass on the operation chart.
</p:text>
    <p:extLst>
      <p:ext uri="{C676402C-5697-4E1C-873F-D02D1690AC5C}">
        <p15:threadingInfo xmlns:p15="http://schemas.microsoft.com/office/powerpoint/2012/main" timeZoneBias="420">
          <p15:parentCm authorId="3" idx="13"/>
        </p15:threadingInfo>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E8A1113D-29E5-47AC-8BAB-A9A93514708D}" type="datetimeFigureOut">
              <a:rPr lang="en-US" smtClean="0"/>
              <a:t>9/21/2021</a:t>
            </a:fld>
            <a:endParaRPr lang="en-US" dirty="0"/>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BB8551B9-B604-4EB3-81B4-76EFB32CF6A9}" type="slidenum">
              <a:rPr lang="en-US" smtClean="0"/>
              <a:t>‹#›</a:t>
            </a:fld>
            <a:endParaRPr lang="en-US" dirty="0"/>
          </a:p>
        </p:txBody>
      </p:sp>
    </p:spTree>
    <p:extLst>
      <p:ext uri="{BB962C8B-B14F-4D97-AF65-F5344CB8AC3E}">
        <p14:creationId xmlns:p14="http://schemas.microsoft.com/office/powerpoint/2010/main" val="18894349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noFill/>
          <a:ln>
            <a:solidFill>
              <a:srgbClr val="000000"/>
            </a:solidFill>
            <a:miter lim="800000"/>
            <a:headEnd/>
            <a:tailEnd/>
          </a:ln>
        </p:spPr>
      </p:sp>
      <p:sp>
        <p:nvSpPr>
          <p:cNvPr id="1741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p>
        </p:txBody>
      </p:sp>
      <p:sp>
        <p:nvSpPr>
          <p:cNvPr id="1741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E165469-8F40-46A2-927E-CFBFF6EDE56B}" type="slidenum">
              <a:rPr lang="en-US" smtClean="0"/>
              <a:pPr fontAlgn="base">
                <a:spcBef>
                  <a:spcPct val="0"/>
                </a:spcBef>
                <a:spcAft>
                  <a:spcPct val="0"/>
                </a:spcAft>
                <a:defRPr/>
              </a:pPr>
              <a:t>1</a:t>
            </a:fld>
            <a:endParaRPr lang="en-US" dirty="0"/>
          </a:p>
        </p:txBody>
      </p:sp>
    </p:spTree>
    <p:extLst>
      <p:ext uri="{BB962C8B-B14F-4D97-AF65-F5344CB8AC3E}">
        <p14:creationId xmlns:p14="http://schemas.microsoft.com/office/powerpoint/2010/main" val="20745141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96EDBF-1E08-4C24-87E2-4227BC8E87AC}" type="slidenum">
              <a:rPr lang="en-US" smtClean="0"/>
              <a:t>16</a:t>
            </a:fld>
            <a:endParaRPr lang="en-US" dirty="0"/>
          </a:p>
        </p:txBody>
      </p:sp>
    </p:spTree>
    <p:extLst>
      <p:ext uri="{BB962C8B-B14F-4D97-AF65-F5344CB8AC3E}">
        <p14:creationId xmlns:p14="http://schemas.microsoft.com/office/powerpoint/2010/main" val="3098200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dirty="0"/>
              <a:t>Click to edit Master title style</a:t>
            </a:r>
          </a:p>
        </p:txBody>
      </p:sp>
      <p:sp>
        <p:nvSpPr>
          <p:cNvPr id="4" name="Line 20"/>
          <p:cNvSpPr>
            <a:spLocks noChangeShapeType="1"/>
          </p:cNvSpPr>
          <p:nvPr userDrawn="1"/>
        </p:nvSpPr>
        <p:spPr bwMode="auto">
          <a:xfrm>
            <a:off x="0" y="1100138"/>
            <a:ext cx="8737600" cy="0"/>
          </a:xfrm>
          <a:prstGeom prst="line">
            <a:avLst/>
          </a:prstGeom>
          <a:noFill/>
          <a:ln w="9525">
            <a:solidFill>
              <a:schemeClr val="accent1"/>
            </a:solidFill>
            <a:round/>
            <a:headEnd/>
            <a:tailEnd/>
          </a:ln>
          <a:effectLst/>
        </p:spPr>
        <p:txBody>
          <a:bodyPr wrap="none" anchor="ctr"/>
          <a:lstStyle/>
          <a:p>
            <a:pPr eaLnBrk="0" fontAlgn="base" hangingPunct="0">
              <a:spcBef>
                <a:spcPct val="0"/>
              </a:spcBef>
              <a:spcAft>
                <a:spcPct val="0"/>
              </a:spcAft>
              <a:defRPr/>
            </a:pPr>
            <a:endParaRPr lang="en-US" sz="2400" dirty="0">
              <a:solidFill>
                <a:srgbClr val="0F245F"/>
              </a:solidFill>
              <a:latin typeface="Times" charset="0"/>
            </a:endParaRPr>
          </a:p>
        </p:txBody>
      </p:sp>
      <p:sp>
        <p:nvSpPr>
          <p:cNvPr id="9" name="Text Placeholder 4"/>
          <p:cNvSpPr>
            <a:spLocks noGrp="1"/>
          </p:cNvSpPr>
          <p:nvPr>
            <p:ph type="body" sz="quarter" idx="10"/>
          </p:nvPr>
        </p:nvSpPr>
        <p:spPr>
          <a:xfrm>
            <a:off x="397347" y="1299691"/>
            <a:ext cx="8331200" cy="462343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37303235"/>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Right Side Call-out">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Click to edit Master title style</a:t>
            </a:r>
          </a:p>
        </p:txBody>
      </p:sp>
      <p:sp>
        <p:nvSpPr>
          <p:cNvPr id="10" name="Text Placeholder 15"/>
          <p:cNvSpPr>
            <a:spLocks noGrp="1"/>
          </p:cNvSpPr>
          <p:nvPr>
            <p:ph type="body" sz="quarter" idx="12"/>
          </p:nvPr>
        </p:nvSpPr>
        <p:spPr>
          <a:xfrm>
            <a:off x="6282351" y="1381125"/>
            <a:ext cx="2284173" cy="604092"/>
          </a:xfrm>
        </p:spPr>
        <p:txBody>
          <a:bodyPr anchor="t" anchorCtr="0"/>
          <a:lstStyle>
            <a:lvl1pPr marL="0" indent="0">
              <a:buNone/>
              <a:defRPr sz="1800" b="1">
                <a:solidFill>
                  <a:schemeClr val="accent1"/>
                </a:solidFill>
              </a:defRPr>
            </a:lvl1pPr>
          </a:lstStyle>
          <a:p>
            <a:pPr lvl="0"/>
            <a:r>
              <a:rPr lang="en-US" dirty="0"/>
              <a:t>Click to edit Master text styles</a:t>
            </a:r>
          </a:p>
        </p:txBody>
      </p:sp>
      <p:sp>
        <p:nvSpPr>
          <p:cNvPr id="4" name="Text Placeholder 3"/>
          <p:cNvSpPr>
            <a:spLocks noGrp="1"/>
          </p:cNvSpPr>
          <p:nvPr>
            <p:ph type="body" sz="quarter" idx="13"/>
          </p:nvPr>
        </p:nvSpPr>
        <p:spPr>
          <a:xfrm>
            <a:off x="413473" y="1381125"/>
            <a:ext cx="5465763" cy="449474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p:cNvSpPr>
            <a:spLocks noGrp="1"/>
          </p:cNvSpPr>
          <p:nvPr>
            <p:ph type="body" sz="quarter" idx="14"/>
          </p:nvPr>
        </p:nvSpPr>
        <p:spPr>
          <a:xfrm>
            <a:off x="6287114" y="2126188"/>
            <a:ext cx="2281237" cy="4024313"/>
          </a:xfrm>
        </p:spPr>
        <p:txBody>
          <a:bodyPr/>
          <a:lstStyle>
            <a:lvl1pPr>
              <a:defRPr sz="1600" b="1"/>
            </a:lvl1pPr>
            <a:lvl2pPr>
              <a:defRPr sz="1400" b="1"/>
            </a:lvl2pPr>
            <a:lvl3pPr>
              <a:defRPr sz="1200" b="1"/>
            </a:lvl3pPr>
            <a:lvl4pPr>
              <a:defRPr sz="1200" b="1"/>
            </a:lvl4pPr>
            <a:lvl5pPr>
              <a:defRPr sz="1200" b="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82102787"/>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Chart Placeholder 3"/>
          <p:cNvSpPr>
            <a:spLocks noGrp="1"/>
          </p:cNvSpPr>
          <p:nvPr>
            <p:ph type="chart" sz="quarter" idx="10"/>
          </p:nvPr>
        </p:nvSpPr>
        <p:spPr>
          <a:xfrm>
            <a:off x="373634" y="1356360"/>
            <a:ext cx="8357616" cy="4468707"/>
          </a:xfrm>
        </p:spPr>
        <p:txBody>
          <a:bodyPr/>
          <a:lstStyle/>
          <a:p>
            <a:endParaRPr lang="en-US" dirty="0"/>
          </a:p>
        </p:txBody>
      </p:sp>
    </p:spTree>
    <p:extLst>
      <p:ext uri="{BB962C8B-B14F-4D97-AF65-F5344CB8AC3E}">
        <p14:creationId xmlns:p14="http://schemas.microsoft.com/office/powerpoint/2010/main" val="1474909809"/>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rt and Call-out">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t>Click to edit Master title style</a:t>
            </a:r>
          </a:p>
        </p:txBody>
      </p:sp>
      <p:sp>
        <p:nvSpPr>
          <p:cNvPr id="12" name="Chart Placeholder 11"/>
          <p:cNvSpPr>
            <a:spLocks noGrp="1"/>
          </p:cNvSpPr>
          <p:nvPr>
            <p:ph type="chart" sz="quarter" idx="10"/>
          </p:nvPr>
        </p:nvSpPr>
        <p:spPr>
          <a:xfrm>
            <a:off x="381000" y="1447800"/>
            <a:ext cx="5029200" cy="4224867"/>
          </a:xfrm>
        </p:spPr>
        <p:txBody>
          <a:bodyPr/>
          <a:lstStyle/>
          <a:p>
            <a:endParaRPr lang="en-US" dirty="0"/>
          </a:p>
        </p:txBody>
      </p:sp>
      <p:sp>
        <p:nvSpPr>
          <p:cNvPr id="6" name="Text Placeholder 15"/>
          <p:cNvSpPr>
            <a:spLocks noGrp="1"/>
          </p:cNvSpPr>
          <p:nvPr>
            <p:ph type="body" sz="quarter" idx="12"/>
          </p:nvPr>
        </p:nvSpPr>
        <p:spPr>
          <a:xfrm>
            <a:off x="6282351" y="1605708"/>
            <a:ext cx="2284173" cy="604092"/>
          </a:xfrm>
        </p:spPr>
        <p:txBody>
          <a:bodyPr anchor="t" anchorCtr="0"/>
          <a:lstStyle>
            <a:lvl1pPr marL="0" indent="0">
              <a:buNone/>
              <a:defRPr sz="1800" b="1">
                <a:solidFill>
                  <a:schemeClr val="accent1"/>
                </a:solidFill>
              </a:defRPr>
            </a:lvl1pPr>
          </a:lstStyle>
          <a:p>
            <a:pPr lvl="0"/>
            <a:r>
              <a:rPr lang="en-US" dirty="0"/>
              <a:t>Click to edit Master text styles</a:t>
            </a:r>
          </a:p>
        </p:txBody>
      </p:sp>
      <p:sp>
        <p:nvSpPr>
          <p:cNvPr id="8" name="Text Placeholder 11"/>
          <p:cNvSpPr>
            <a:spLocks noGrp="1"/>
          </p:cNvSpPr>
          <p:nvPr>
            <p:ph type="body" sz="quarter" idx="14"/>
          </p:nvPr>
        </p:nvSpPr>
        <p:spPr>
          <a:xfrm>
            <a:off x="6287114" y="2346325"/>
            <a:ext cx="2281237" cy="4024313"/>
          </a:xfrm>
        </p:spPr>
        <p:txBody>
          <a:bodyPr/>
          <a:lstStyle>
            <a:lvl1pPr>
              <a:defRPr sz="1600" b="1"/>
            </a:lvl1pPr>
            <a:lvl2pPr>
              <a:defRPr sz="1400" b="1"/>
            </a:lvl2pPr>
            <a:lvl3pPr>
              <a:defRPr sz="1200" b="1"/>
            </a:lvl3pPr>
            <a:lvl4pPr>
              <a:defRPr sz="1200" b="1"/>
            </a:lvl4pPr>
            <a:lvl5pPr>
              <a:defRPr sz="1200" b="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98978150"/>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 Chart">
    <p:spTree>
      <p:nvGrpSpPr>
        <p:cNvPr id="1" name=""/>
        <p:cNvGrpSpPr/>
        <p:nvPr/>
      </p:nvGrpSpPr>
      <p:grpSpPr>
        <a:xfrm>
          <a:off x="0" y="0"/>
          <a:ext cx="0" cy="0"/>
          <a:chOff x="0" y="0"/>
          <a:chExt cx="0" cy="0"/>
        </a:xfrm>
      </p:grpSpPr>
      <p:sp>
        <p:nvSpPr>
          <p:cNvPr id="4" name="Chart Placeholder 3"/>
          <p:cNvSpPr>
            <a:spLocks noGrp="1"/>
          </p:cNvSpPr>
          <p:nvPr>
            <p:ph type="chart" sz="quarter" idx="10"/>
          </p:nvPr>
        </p:nvSpPr>
        <p:spPr>
          <a:xfrm>
            <a:off x="393700" y="2057400"/>
            <a:ext cx="4023360" cy="4191000"/>
          </a:xfrm>
        </p:spPr>
        <p:txBody>
          <a:bodyPr/>
          <a:lstStyle>
            <a:lvl1pPr marL="0" indent="0">
              <a:buNone/>
              <a:defRPr/>
            </a:lvl1pPr>
          </a:lstStyle>
          <a:p>
            <a:endParaRPr lang="en-US" dirty="0"/>
          </a:p>
        </p:txBody>
      </p:sp>
      <p:sp>
        <p:nvSpPr>
          <p:cNvPr id="5" name="Chart Placeholder 3"/>
          <p:cNvSpPr>
            <a:spLocks noGrp="1"/>
          </p:cNvSpPr>
          <p:nvPr>
            <p:ph type="chart" sz="quarter" idx="11"/>
          </p:nvPr>
        </p:nvSpPr>
        <p:spPr>
          <a:xfrm>
            <a:off x="4726940" y="2057400"/>
            <a:ext cx="4023360" cy="4191000"/>
          </a:xfrm>
        </p:spPr>
        <p:txBody>
          <a:bodyPr/>
          <a:lstStyle>
            <a:lvl1pPr marL="0" indent="0">
              <a:buNone/>
              <a:defRPr/>
            </a:lvl1pPr>
          </a:lstStyle>
          <a:p>
            <a:endParaRPr lang="en-US" dirty="0"/>
          </a:p>
        </p:txBody>
      </p:sp>
      <p:sp>
        <p:nvSpPr>
          <p:cNvPr id="10" name="Text Placeholder 9"/>
          <p:cNvSpPr>
            <a:spLocks noGrp="1"/>
          </p:cNvSpPr>
          <p:nvPr>
            <p:ph type="body" sz="quarter" idx="12"/>
          </p:nvPr>
        </p:nvSpPr>
        <p:spPr>
          <a:xfrm>
            <a:off x="393700" y="1371600"/>
            <a:ext cx="4023360" cy="533400"/>
          </a:xfrm>
        </p:spPr>
        <p:txBody>
          <a:bodyPr anchor="b"/>
          <a:lstStyle>
            <a:lvl1pPr marL="0" indent="0">
              <a:buNone/>
              <a:defRPr sz="2000" b="1">
                <a:solidFill>
                  <a:schemeClr val="accent1"/>
                </a:solidFill>
              </a:defRPr>
            </a:lvl1pPr>
          </a:lstStyle>
          <a:p>
            <a:pPr lvl="0"/>
            <a:r>
              <a:rPr lang="en-US" dirty="0"/>
              <a:t>Click to edit Master text styles</a:t>
            </a:r>
          </a:p>
        </p:txBody>
      </p:sp>
      <p:sp>
        <p:nvSpPr>
          <p:cNvPr id="11" name="Text Placeholder 9"/>
          <p:cNvSpPr>
            <a:spLocks noGrp="1"/>
          </p:cNvSpPr>
          <p:nvPr>
            <p:ph type="body" sz="quarter" idx="13"/>
          </p:nvPr>
        </p:nvSpPr>
        <p:spPr>
          <a:xfrm>
            <a:off x="4726940" y="1371600"/>
            <a:ext cx="4023360" cy="533400"/>
          </a:xfrm>
        </p:spPr>
        <p:txBody>
          <a:bodyPr anchor="b"/>
          <a:lstStyle>
            <a:lvl1pPr marL="0" indent="0">
              <a:buNone/>
              <a:defRPr sz="2000" b="1">
                <a:solidFill>
                  <a:schemeClr val="accent1"/>
                </a:solidFill>
              </a:defRPr>
            </a:lvl1pPr>
          </a:lstStyle>
          <a:p>
            <a:pPr lvl="0"/>
            <a:r>
              <a:rPr lang="en-US" dirty="0"/>
              <a:t>Click to edit Master text styles</a:t>
            </a:r>
          </a:p>
        </p:txBody>
      </p:sp>
      <p:sp>
        <p:nvSpPr>
          <p:cNvPr id="7" name="Title 6"/>
          <p:cNvSpPr>
            <a:spLocks noGrp="1"/>
          </p:cNvSpPr>
          <p:nvPr>
            <p:ph type="title"/>
          </p:nvPr>
        </p:nvSpPr>
        <p:spPr>
          <a:xfrm>
            <a:off x="393700" y="162560"/>
            <a:ext cx="8356600" cy="820103"/>
          </a:xfrm>
        </p:spPr>
        <p:txBody>
          <a:bodyPr/>
          <a:lstStyle/>
          <a:p>
            <a:r>
              <a:rPr lang="en-US"/>
              <a:t>Click to edit Master title style</a:t>
            </a:r>
          </a:p>
        </p:txBody>
      </p:sp>
    </p:spTree>
    <p:extLst>
      <p:ext uri="{BB962C8B-B14F-4D97-AF65-F5344CB8AC3E}">
        <p14:creationId xmlns:p14="http://schemas.microsoft.com/office/powerpoint/2010/main" val="3350465614"/>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 Photo 3 Column">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381000" y="1371600"/>
            <a:ext cx="2651760" cy="2590800"/>
          </a:xfrm>
          <a:noFill/>
        </p:spPr>
        <p:txBody>
          <a:bodyPr/>
          <a:lstStyle>
            <a:lvl1pPr>
              <a:defRPr>
                <a:solidFill>
                  <a:schemeClr val="tx1"/>
                </a:solidFill>
              </a:defRPr>
            </a:lvl1pPr>
          </a:lstStyle>
          <a:p>
            <a:endParaRPr lang="en-US" dirty="0"/>
          </a:p>
        </p:txBody>
      </p:sp>
      <p:sp>
        <p:nvSpPr>
          <p:cNvPr id="5" name="Picture Placeholder 3"/>
          <p:cNvSpPr>
            <a:spLocks noGrp="1"/>
          </p:cNvSpPr>
          <p:nvPr>
            <p:ph type="pic" sz="quarter" idx="11"/>
          </p:nvPr>
        </p:nvSpPr>
        <p:spPr>
          <a:xfrm>
            <a:off x="3239770" y="1371600"/>
            <a:ext cx="2651760" cy="2590800"/>
          </a:xfrm>
          <a:noFill/>
        </p:spPr>
        <p:txBody>
          <a:bodyPr/>
          <a:lstStyle>
            <a:lvl1pPr>
              <a:defRPr>
                <a:solidFill>
                  <a:schemeClr val="tx1"/>
                </a:solidFill>
              </a:defRPr>
            </a:lvl1pPr>
          </a:lstStyle>
          <a:p>
            <a:endParaRPr lang="en-US" dirty="0"/>
          </a:p>
        </p:txBody>
      </p:sp>
      <p:sp>
        <p:nvSpPr>
          <p:cNvPr id="6" name="Picture Placeholder 3"/>
          <p:cNvSpPr>
            <a:spLocks noGrp="1"/>
          </p:cNvSpPr>
          <p:nvPr>
            <p:ph type="pic" sz="quarter" idx="12"/>
          </p:nvPr>
        </p:nvSpPr>
        <p:spPr>
          <a:xfrm>
            <a:off x="6098540" y="1371600"/>
            <a:ext cx="2651760" cy="2590800"/>
          </a:xfrm>
          <a:noFill/>
        </p:spPr>
        <p:txBody>
          <a:bodyPr/>
          <a:lstStyle>
            <a:lvl1pPr>
              <a:defRPr>
                <a:solidFill>
                  <a:schemeClr val="tx1"/>
                </a:solidFill>
              </a:defRPr>
            </a:lvl1pPr>
          </a:lstStyle>
          <a:p>
            <a:endParaRPr lang="en-US" dirty="0"/>
          </a:p>
        </p:txBody>
      </p:sp>
      <p:sp>
        <p:nvSpPr>
          <p:cNvPr id="17" name="Text Placeholder 16"/>
          <p:cNvSpPr>
            <a:spLocks noGrp="1"/>
          </p:cNvSpPr>
          <p:nvPr>
            <p:ph type="body" sz="quarter" idx="13"/>
          </p:nvPr>
        </p:nvSpPr>
        <p:spPr>
          <a:xfrm>
            <a:off x="533400" y="4114800"/>
            <a:ext cx="2362200" cy="2209800"/>
          </a:xfrm>
        </p:spPr>
        <p:txBody>
          <a:bodyPr/>
          <a:lstStyle>
            <a:lvl1pPr marL="0" indent="0">
              <a:buNone/>
              <a:defRPr sz="1800" b="1"/>
            </a:lvl1pPr>
          </a:lstStyle>
          <a:p>
            <a:pPr lvl="0"/>
            <a:r>
              <a:rPr lang="en-US" dirty="0"/>
              <a:t>Click to edit Master text styles</a:t>
            </a:r>
          </a:p>
        </p:txBody>
      </p:sp>
      <p:sp>
        <p:nvSpPr>
          <p:cNvPr id="18" name="Text Placeholder 16"/>
          <p:cNvSpPr>
            <a:spLocks noGrp="1"/>
          </p:cNvSpPr>
          <p:nvPr>
            <p:ph type="body" sz="quarter" idx="14"/>
          </p:nvPr>
        </p:nvSpPr>
        <p:spPr>
          <a:xfrm>
            <a:off x="3384550" y="4114800"/>
            <a:ext cx="2362200" cy="2209800"/>
          </a:xfrm>
        </p:spPr>
        <p:txBody>
          <a:bodyPr/>
          <a:lstStyle>
            <a:lvl1pPr marL="0" indent="0">
              <a:buNone/>
              <a:defRPr sz="1800" b="1"/>
            </a:lvl1pPr>
          </a:lstStyle>
          <a:p>
            <a:pPr lvl="0"/>
            <a:r>
              <a:rPr lang="en-US" dirty="0"/>
              <a:t>Click to edit Master text styles</a:t>
            </a:r>
          </a:p>
        </p:txBody>
      </p:sp>
      <p:sp>
        <p:nvSpPr>
          <p:cNvPr id="19" name="Text Placeholder 16"/>
          <p:cNvSpPr>
            <a:spLocks noGrp="1"/>
          </p:cNvSpPr>
          <p:nvPr>
            <p:ph type="body" sz="quarter" idx="15"/>
          </p:nvPr>
        </p:nvSpPr>
        <p:spPr>
          <a:xfrm>
            <a:off x="6243320" y="4114800"/>
            <a:ext cx="2362200" cy="2209800"/>
          </a:xfrm>
        </p:spPr>
        <p:txBody>
          <a:bodyPr/>
          <a:lstStyle>
            <a:lvl1pPr marL="0" indent="0">
              <a:buNone/>
              <a:defRPr sz="1800" b="1"/>
            </a:lvl1pPr>
          </a:lstStyle>
          <a:p>
            <a:pPr lvl="0"/>
            <a:r>
              <a:rPr lang="en-US" dirty="0"/>
              <a:t>Click to edit Master text styles</a:t>
            </a:r>
          </a:p>
        </p:txBody>
      </p:sp>
      <p:sp>
        <p:nvSpPr>
          <p:cNvPr id="21" name="Title 1"/>
          <p:cNvSpPr>
            <a:spLocks noGrp="1"/>
          </p:cNvSpPr>
          <p:nvPr>
            <p:ph type="title"/>
          </p:nvPr>
        </p:nvSpPr>
        <p:spPr>
          <a:xfrm>
            <a:off x="393700" y="162560"/>
            <a:ext cx="8356600" cy="820103"/>
          </a:xfrm>
        </p:spPr>
        <p:txBody>
          <a:bodyPr/>
          <a:lstStyle>
            <a:lvl1pPr>
              <a:defRPr>
                <a:solidFill>
                  <a:schemeClr val="accent1"/>
                </a:solidFill>
              </a:defRPr>
            </a:lvl1pPr>
          </a:lstStyle>
          <a:p>
            <a:r>
              <a:rPr lang="en-US" dirty="0"/>
              <a:t>Click to edit Master title style</a:t>
            </a:r>
          </a:p>
        </p:txBody>
      </p:sp>
    </p:spTree>
    <p:extLst>
      <p:ext uri="{BB962C8B-B14F-4D97-AF65-F5344CB8AC3E}">
        <p14:creationId xmlns:p14="http://schemas.microsoft.com/office/powerpoint/2010/main" val="2823186397"/>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White">
    <p:spTree>
      <p:nvGrpSpPr>
        <p:cNvPr id="1" name=""/>
        <p:cNvGrpSpPr/>
        <p:nvPr/>
      </p:nvGrpSpPr>
      <p:grpSpPr>
        <a:xfrm>
          <a:off x="0" y="0"/>
          <a:ext cx="0" cy="0"/>
          <a:chOff x="0" y="0"/>
          <a:chExt cx="0" cy="0"/>
        </a:xfrm>
      </p:grpSpPr>
      <p:sp>
        <p:nvSpPr>
          <p:cNvPr id="2" name="Rectangle 1"/>
          <p:cNvSpPr/>
          <p:nvPr userDrawn="1"/>
        </p:nvSpPr>
        <p:spPr bwMode="white">
          <a:xfrm>
            <a:off x="0" y="685800"/>
            <a:ext cx="8839200" cy="914400"/>
          </a:xfrm>
          <a:prstGeom prst="rect">
            <a:avLst/>
          </a:prstGeom>
          <a:solidFill>
            <a:schemeClr val="bg1"/>
          </a:solidFill>
          <a:ln w="9525">
            <a:noFill/>
            <a:round/>
            <a:headEnd/>
            <a:tailEn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eaLnBrk="0" fontAlgn="base" hangingPunct="0">
              <a:spcBef>
                <a:spcPct val="0"/>
              </a:spcBef>
              <a:spcAft>
                <a:spcPct val="0"/>
              </a:spcAft>
            </a:pPr>
            <a:endParaRPr lang="en-US" dirty="0">
              <a:solidFill>
                <a:schemeClr val="bg1"/>
              </a:solidFill>
            </a:endParaRPr>
          </a:p>
        </p:txBody>
      </p:sp>
    </p:spTree>
    <p:extLst>
      <p:ext uri="{BB962C8B-B14F-4D97-AF65-F5344CB8AC3E}">
        <p14:creationId xmlns:p14="http://schemas.microsoft.com/office/powerpoint/2010/main" val="4154799163"/>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Black">
    <p:spTree>
      <p:nvGrpSpPr>
        <p:cNvPr id="1" name=""/>
        <p:cNvGrpSpPr/>
        <p:nvPr/>
      </p:nvGrpSpPr>
      <p:grpSpPr>
        <a:xfrm>
          <a:off x="0" y="0"/>
          <a:ext cx="0" cy="0"/>
          <a:chOff x="0" y="0"/>
          <a:chExt cx="0" cy="0"/>
        </a:xfrm>
      </p:grpSpPr>
      <p:sp>
        <p:nvSpPr>
          <p:cNvPr id="2" name="Rectangle 1"/>
          <p:cNvSpPr/>
          <p:nvPr userDrawn="1"/>
        </p:nvSpPr>
        <p:spPr bwMode="white">
          <a:xfrm>
            <a:off x="0" y="0"/>
            <a:ext cx="9144000" cy="6858000"/>
          </a:xfrm>
          <a:prstGeom prst="rect">
            <a:avLst/>
          </a:prstGeom>
          <a:solidFill>
            <a:srgbClr val="000000"/>
          </a:solidFill>
          <a:ln w="9525">
            <a:noFill/>
            <a:round/>
            <a:headEnd/>
            <a:tailEn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eaLnBrk="0" fontAlgn="base" hangingPunct="0">
              <a:spcBef>
                <a:spcPct val="0"/>
              </a:spcBef>
              <a:spcAft>
                <a:spcPct val="0"/>
              </a:spcAft>
            </a:pPr>
            <a:endParaRPr lang="en-US" dirty="0">
              <a:solidFill>
                <a:schemeClr val="bg1"/>
              </a:solidFill>
            </a:endParaRPr>
          </a:p>
        </p:txBody>
      </p:sp>
    </p:spTree>
    <p:extLst>
      <p:ext uri="{BB962C8B-B14F-4D97-AF65-F5344CB8AC3E}">
        <p14:creationId xmlns:p14="http://schemas.microsoft.com/office/powerpoint/2010/main" val="378992776"/>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Breaker Emerson Blue">
    <p:spTree>
      <p:nvGrpSpPr>
        <p:cNvPr id="1" name=""/>
        <p:cNvGrpSpPr/>
        <p:nvPr/>
      </p:nvGrpSpPr>
      <p:grpSpPr>
        <a:xfrm>
          <a:off x="0" y="0"/>
          <a:ext cx="0" cy="0"/>
          <a:chOff x="0" y="0"/>
          <a:chExt cx="0" cy="0"/>
        </a:xfrm>
      </p:grpSpPr>
      <p:sp>
        <p:nvSpPr>
          <p:cNvPr id="8" name="Rectangle 7"/>
          <p:cNvSpPr/>
          <p:nvPr userDrawn="1"/>
        </p:nvSpPr>
        <p:spPr bwMode="auto">
          <a:xfrm>
            <a:off x="-6193" y="1"/>
            <a:ext cx="9150194" cy="5712030"/>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solidFill>
                <a:srgbClr val="004B8D"/>
              </a:solidFill>
              <a:latin typeface="Times" charset="0"/>
            </a:endParaRPr>
          </a:p>
        </p:txBody>
      </p:sp>
      <p:sp>
        <p:nvSpPr>
          <p:cNvPr id="10" name="Line 1037"/>
          <p:cNvSpPr>
            <a:spLocks noChangeShapeType="1"/>
          </p:cNvSpPr>
          <p:nvPr userDrawn="1"/>
        </p:nvSpPr>
        <p:spPr bwMode="white">
          <a:xfrm>
            <a:off x="4802727" y="3022200"/>
            <a:ext cx="4341273" cy="0"/>
          </a:xfrm>
          <a:prstGeom prst="line">
            <a:avLst/>
          </a:prstGeom>
          <a:noFill/>
          <a:ln w="9525">
            <a:solidFill>
              <a:schemeClr val="bg1"/>
            </a:solidFill>
            <a:round/>
            <a:headEnd/>
            <a:tailEnd/>
          </a:ln>
          <a:effectLst/>
        </p:spPr>
        <p:txBody>
          <a:bodyPr wrap="none" anchor="ctr"/>
          <a:lstStyle/>
          <a:p>
            <a:pPr eaLnBrk="0" fontAlgn="base" hangingPunct="0">
              <a:spcBef>
                <a:spcPct val="0"/>
              </a:spcBef>
              <a:spcAft>
                <a:spcPct val="0"/>
              </a:spcAft>
              <a:defRPr/>
            </a:pPr>
            <a:endParaRPr lang="en-US" sz="2400" dirty="0">
              <a:solidFill>
                <a:srgbClr val="0F245F"/>
              </a:solidFill>
              <a:latin typeface="Times" charset="0"/>
            </a:endParaRPr>
          </a:p>
        </p:txBody>
      </p:sp>
      <p:sp>
        <p:nvSpPr>
          <p:cNvPr id="7" name="Text Placeholder 3"/>
          <p:cNvSpPr>
            <a:spLocks noGrp="1"/>
          </p:cNvSpPr>
          <p:nvPr>
            <p:ph type="body" sz="quarter" idx="10" hasCustomPrompt="1"/>
          </p:nvPr>
        </p:nvSpPr>
        <p:spPr bwMode="white">
          <a:xfrm>
            <a:off x="4702520" y="1158240"/>
            <a:ext cx="4136680" cy="1863960"/>
          </a:xfrm>
        </p:spPr>
        <p:txBody>
          <a:bodyPr anchor="b"/>
          <a:lstStyle>
            <a:lvl1pPr marL="0" indent="0">
              <a:buFontTx/>
              <a:buNone/>
              <a:defRPr sz="3200" b="0" i="0">
                <a:solidFill>
                  <a:schemeClr val="bg1"/>
                </a:solidFill>
              </a:defRPr>
            </a:lvl1pPr>
          </a:lstStyle>
          <a:p>
            <a:pPr lvl="0"/>
            <a:r>
              <a:rPr lang="en-US" dirty="0"/>
              <a:t>Click to edit Master title</a:t>
            </a:r>
          </a:p>
        </p:txBody>
      </p:sp>
      <p:pic>
        <p:nvPicPr>
          <p:cNvPr id="9" name="Picture 2" descr="X:\EMERSON\_BRAND_RESOURCES\BRAND_STANDARDS\Logos\Logos-Corporate\Logos-Corporate-PNG\CORP_2C_Standard.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688580" y="6026233"/>
            <a:ext cx="1249696" cy="59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1212542"/>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Breaker Light Blue">
    <p:spTree>
      <p:nvGrpSpPr>
        <p:cNvPr id="1" name=""/>
        <p:cNvGrpSpPr/>
        <p:nvPr/>
      </p:nvGrpSpPr>
      <p:grpSpPr>
        <a:xfrm>
          <a:off x="0" y="0"/>
          <a:ext cx="0" cy="0"/>
          <a:chOff x="0" y="0"/>
          <a:chExt cx="0" cy="0"/>
        </a:xfrm>
      </p:grpSpPr>
      <p:sp>
        <p:nvSpPr>
          <p:cNvPr id="8" name="Rectangle 7"/>
          <p:cNvSpPr/>
          <p:nvPr userDrawn="1"/>
        </p:nvSpPr>
        <p:spPr bwMode="auto">
          <a:xfrm>
            <a:off x="-6193" y="1"/>
            <a:ext cx="9150194" cy="5712030"/>
          </a:xfrm>
          <a:prstGeom prst="rect">
            <a:avLst/>
          </a:prstGeom>
          <a:solidFill>
            <a:schemeClr val="accent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solidFill>
                <a:srgbClr val="004B8D"/>
              </a:solidFill>
              <a:latin typeface="Times" charset="0"/>
            </a:endParaRPr>
          </a:p>
        </p:txBody>
      </p:sp>
      <p:sp>
        <p:nvSpPr>
          <p:cNvPr id="10" name="Line 1037"/>
          <p:cNvSpPr>
            <a:spLocks noChangeShapeType="1"/>
          </p:cNvSpPr>
          <p:nvPr userDrawn="1"/>
        </p:nvSpPr>
        <p:spPr bwMode="white">
          <a:xfrm>
            <a:off x="4802727" y="3022200"/>
            <a:ext cx="4341273" cy="0"/>
          </a:xfrm>
          <a:prstGeom prst="line">
            <a:avLst/>
          </a:prstGeom>
          <a:noFill/>
          <a:ln w="9525">
            <a:solidFill>
              <a:schemeClr val="bg1"/>
            </a:solidFill>
            <a:round/>
            <a:headEnd/>
            <a:tailEnd/>
          </a:ln>
          <a:effectLst/>
        </p:spPr>
        <p:txBody>
          <a:bodyPr wrap="none" anchor="ctr"/>
          <a:lstStyle/>
          <a:p>
            <a:pPr eaLnBrk="0" fontAlgn="base" hangingPunct="0">
              <a:spcBef>
                <a:spcPct val="0"/>
              </a:spcBef>
              <a:spcAft>
                <a:spcPct val="0"/>
              </a:spcAft>
              <a:defRPr/>
            </a:pPr>
            <a:endParaRPr lang="en-US" sz="2400" dirty="0">
              <a:solidFill>
                <a:srgbClr val="0F245F"/>
              </a:solidFill>
              <a:latin typeface="Times" charset="0"/>
            </a:endParaRPr>
          </a:p>
        </p:txBody>
      </p:sp>
      <p:sp>
        <p:nvSpPr>
          <p:cNvPr id="7" name="Text Placeholder 3"/>
          <p:cNvSpPr>
            <a:spLocks noGrp="1"/>
          </p:cNvSpPr>
          <p:nvPr>
            <p:ph type="body" sz="quarter" idx="10" hasCustomPrompt="1"/>
          </p:nvPr>
        </p:nvSpPr>
        <p:spPr bwMode="white">
          <a:xfrm>
            <a:off x="4702520" y="1158240"/>
            <a:ext cx="4136680" cy="1863960"/>
          </a:xfrm>
        </p:spPr>
        <p:txBody>
          <a:bodyPr anchor="b"/>
          <a:lstStyle>
            <a:lvl1pPr marL="0" indent="0">
              <a:buFontTx/>
              <a:buNone/>
              <a:defRPr sz="3200" b="0" i="0">
                <a:solidFill>
                  <a:schemeClr val="bg1"/>
                </a:solidFill>
              </a:defRPr>
            </a:lvl1pPr>
          </a:lstStyle>
          <a:p>
            <a:pPr lvl="0"/>
            <a:r>
              <a:rPr lang="en-US" dirty="0"/>
              <a:t>Click to edit Master title</a:t>
            </a:r>
          </a:p>
        </p:txBody>
      </p:sp>
      <p:pic>
        <p:nvPicPr>
          <p:cNvPr id="9" name="Picture 2" descr="X:\EMERSON\_BRAND_RESOURCES\BRAND_STANDARDS\Logos\Logos-Corporate\Logos-Corporate-PNG\CORP_2C_Standard.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688580" y="6026233"/>
            <a:ext cx="1249696" cy="59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0254977"/>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ngle Breaker Slide Blue">
    <p:spTree>
      <p:nvGrpSpPr>
        <p:cNvPr id="1" name=""/>
        <p:cNvGrpSpPr/>
        <p:nvPr/>
      </p:nvGrpSpPr>
      <p:grpSpPr>
        <a:xfrm>
          <a:off x="0" y="0"/>
          <a:ext cx="0" cy="0"/>
          <a:chOff x="0" y="0"/>
          <a:chExt cx="0" cy="0"/>
        </a:xfrm>
      </p:grpSpPr>
      <p:sp>
        <p:nvSpPr>
          <p:cNvPr id="3" name="Rectangle 2"/>
          <p:cNvSpPr/>
          <p:nvPr userDrawn="1"/>
        </p:nvSpPr>
        <p:spPr bwMode="auto">
          <a:xfrm>
            <a:off x="-12701" y="2"/>
            <a:ext cx="9156701" cy="6857999"/>
          </a:xfrm>
          <a:prstGeom prst="rect">
            <a:avLst/>
          </a:prstGeom>
          <a:solidFill>
            <a:schemeClr val="accent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solidFill>
                <a:srgbClr val="004B8D"/>
              </a:solidFill>
              <a:latin typeface="Times" charset="0"/>
            </a:endParaRPr>
          </a:p>
        </p:txBody>
      </p:sp>
      <p:pic>
        <p:nvPicPr>
          <p:cNvPr id="8" name="Picture 2" descr="X:\EMERSON\_BRAND_RESOURCES\BRAND_STANDARDS\Logos\Logos-Corporate\Logos-Corporate-PNG\CORP_2C_White.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614920" y="5940291"/>
            <a:ext cx="1371600" cy="74697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8"/>
          <p:cNvSpPr/>
          <p:nvPr userDrawn="1"/>
        </p:nvSpPr>
        <p:spPr bwMode="auto">
          <a:xfrm>
            <a:off x="-12700" y="0"/>
            <a:ext cx="7713352" cy="6858000"/>
          </a:xfrm>
          <a:custGeom>
            <a:avLst/>
            <a:gdLst>
              <a:gd name="connsiteX0" fmla="*/ 0 w 7713352"/>
              <a:gd name="connsiteY0" fmla="*/ 0 h 6858000"/>
              <a:gd name="connsiteX1" fmla="*/ 4038600 w 7713352"/>
              <a:gd name="connsiteY1" fmla="*/ 0 h 6858000"/>
              <a:gd name="connsiteX2" fmla="*/ 4060503 w 7713352"/>
              <a:gd name="connsiteY2" fmla="*/ 0 h 6858000"/>
              <a:gd name="connsiteX3" fmla="*/ 7713352 w 7713352"/>
              <a:gd name="connsiteY3" fmla="*/ 6858000 h 6858000"/>
              <a:gd name="connsiteX4" fmla="*/ 4038600 w 7713352"/>
              <a:gd name="connsiteY4" fmla="*/ 6858000 h 6858000"/>
              <a:gd name="connsiteX5" fmla="*/ 171908 w 7713352"/>
              <a:gd name="connsiteY5" fmla="*/ 6858000 h 6858000"/>
              <a:gd name="connsiteX6" fmla="*/ 0 w 7713352"/>
              <a:gd name="connsiteY6" fmla="*/ 6858000 h 6858000"/>
              <a:gd name="connsiteX7" fmla="*/ 0 w 7713352"/>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13352" h="6858000">
                <a:moveTo>
                  <a:pt x="0" y="0"/>
                </a:moveTo>
                <a:lnTo>
                  <a:pt x="4038600" y="0"/>
                </a:lnTo>
                <a:lnTo>
                  <a:pt x="4060503" y="0"/>
                </a:lnTo>
                <a:lnTo>
                  <a:pt x="7713352" y="6858000"/>
                </a:lnTo>
                <a:lnTo>
                  <a:pt x="4038600" y="6858000"/>
                </a:lnTo>
                <a:lnTo>
                  <a:pt x="171908" y="6858000"/>
                </a:lnTo>
                <a:lnTo>
                  <a:pt x="0" y="6858000"/>
                </a:lnTo>
                <a:lnTo>
                  <a:pt x="0" y="0"/>
                </a:lnTo>
                <a:close/>
              </a:path>
            </a:pathLst>
          </a:custGeom>
          <a:solidFill>
            <a:schemeClr val="accent1">
              <a:alpha val="8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solidFill>
                <a:srgbClr val="004B8D"/>
              </a:solidFill>
              <a:latin typeface="Times" charset="0"/>
            </a:endParaRPr>
          </a:p>
        </p:txBody>
      </p:sp>
      <p:sp>
        <p:nvSpPr>
          <p:cNvPr id="6" name="Rectangle 5"/>
          <p:cNvSpPr/>
          <p:nvPr userDrawn="1"/>
        </p:nvSpPr>
        <p:spPr bwMode="white">
          <a:xfrm>
            <a:off x="533400" y="2743200"/>
            <a:ext cx="3877446" cy="5310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r" eaLnBrk="0" fontAlgn="base" hangingPunct="0">
              <a:spcBef>
                <a:spcPct val="0"/>
              </a:spcBef>
              <a:spcAft>
                <a:spcPct val="0"/>
              </a:spcAft>
            </a:pPr>
            <a:endParaRPr lang="en-US" sz="2400" dirty="0">
              <a:solidFill>
                <a:srgbClr val="004B8D"/>
              </a:solidFill>
              <a:latin typeface="Times" charset="0"/>
            </a:endParaRPr>
          </a:p>
        </p:txBody>
      </p:sp>
      <p:sp>
        <p:nvSpPr>
          <p:cNvPr id="10" name="Title 9"/>
          <p:cNvSpPr>
            <a:spLocks noGrp="1"/>
          </p:cNvSpPr>
          <p:nvPr>
            <p:ph type="title"/>
          </p:nvPr>
        </p:nvSpPr>
        <p:spPr bwMode="white">
          <a:xfrm>
            <a:off x="533400" y="2971800"/>
            <a:ext cx="4876800" cy="457201"/>
          </a:xfrm>
          <a:effectLst/>
        </p:spPr>
        <p:txBody>
          <a:bodyPr anchor="t"/>
          <a:lstStyle>
            <a:lvl1pPr>
              <a:defRPr sz="2600" b="0">
                <a:solidFill>
                  <a:schemeClr val="bg1"/>
                </a:solidFill>
              </a:defRPr>
            </a:lvl1pPr>
          </a:lstStyle>
          <a:p>
            <a:r>
              <a:rPr lang="en-US" dirty="0"/>
              <a:t>Click to edit Master title style</a:t>
            </a:r>
          </a:p>
        </p:txBody>
      </p:sp>
      <p:sp>
        <p:nvSpPr>
          <p:cNvPr id="13" name="Text Placeholder 12"/>
          <p:cNvSpPr>
            <a:spLocks noGrp="1"/>
          </p:cNvSpPr>
          <p:nvPr>
            <p:ph type="body" sz="quarter" idx="10"/>
          </p:nvPr>
        </p:nvSpPr>
        <p:spPr bwMode="white">
          <a:xfrm>
            <a:off x="533400" y="3437468"/>
            <a:ext cx="4572000" cy="457200"/>
          </a:xfrm>
        </p:spPr>
        <p:txBody>
          <a:bodyPr/>
          <a:lstStyle>
            <a:lvl1pPr marL="0" indent="0">
              <a:buNone/>
              <a:defRPr sz="2000" i="0">
                <a:solidFill>
                  <a:schemeClr val="bg1"/>
                </a:solidFill>
              </a:defRPr>
            </a:lvl1pPr>
          </a:lstStyle>
          <a:p>
            <a:pPr lvl="0"/>
            <a:r>
              <a:rPr lang="en-US" dirty="0"/>
              <a:t>Click to edit Master text styles</a:t>
            </a:r>
          </a:p>
        </p:txBody>
      </p:sp>
    </p:spTree>
    <p:extLst>
      <p:ext uri="{BB962C8B-B14F-4D97-AF65-F5344CB8AC3E}">
        <p14:creationId xmlns:p14="http://schemas.microsoft.com/office/powerpoint/2010/main" val="319139656"/>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 Column with Tombsto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dirty="0"/>
              <a:t>Click to edit Master title style</a:t>
            </a:r>
          </a:p>
        </p:txBody>
      </p:sp>
      <p:sp>
        <p:nvSpPr>
          <p:cNvPr id="4" name="Line 20"/>
          <p:cNvSpPr>
            <a:spLocks noChangeShapeType="1"/>
          </p:cNvSpPr>
          <p:nvPr userDrawn="1"/>
        </p:nvSpPr>
        <p:spPr bwMode="auto">
          <a:xfrm>
            <a:off x="0" y="1100138"/>
            <a:ext cx="8737600" cy="0"/>
          </a:xfrm>
          <a:prstGeom prst="line">
            <a:avLst/>
          </a:prstGeom>
          <a:noFill/>
          <a:ln w="9525">
            <a:solidFill>
              <a:schemeClr val="accent1"/>
            </a:solidFill>
            <a:round/>
            <a:headEnd/>
            <a:tailEnd/>
          </a:ln>
          <a:effectLst/>
        </p:spPr>
        <p:txBody>
          <a:bodyPr wrap="none" anchor="ctr"/>
          <a:lstStyle/>
          <a:p>
            <a:pPr eaLnBrk="0" fontAlgn="base" hangingPunct="0">
              <a:spcBef>
                <a:spcPct val="0"/>
              </a:spcBef>
              <a:spcAft>
                <a:spcPct val="0"/>
              </a:spcAft>
              <a:defRPr/>
            </a:pPr>
            <a:endParaRPr lang="en-US" sz="2400" dirty="0">
              <a:solidFill>
                <a:srgbClr val="0F245F"/>
              </a:solidFill>
              <a:latin typeface="Times" charset="0"/>
            </a:endParaRPr>
          </a:p>
        </p:txBody>
      </p:sp>
      <p:sp>
        <p:nvSpPr>
          <p:cNvPr id="9" name="Text Placeholder 4"/>
          <p:cNvSpPr>
            <a:spLocks noGrp="1"/>
          </p:cNvSpPr>
          <p:nvPr>
            <p:ph type="body" sz="quarter" idx="10"/>
          </p:nvPr>
        </p:nvSpPr>
        <p:spPr>
          <a:xfrm>
            <a:off x="397347" y="1299691"/>
            <a:ext cx="8331200" cy="446102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8" name="Group 17"/>
          <p:cNvGrpSpPr/>
          <p:nvPr userDrawn="1"/>
        </p:nvGrpSpPr>
        <p:grpSpPr>
          <a:xfrm>
            <a:off x="0" y="5984241"/>
            <a:ext cx="9144000" cy="877824"/>
            <a:chOff x="0" y="5686691"/>
            <a:chExt cx="8306602" cy="731521"/>
          </a:xfrm>
        </p:grpSpPr>
        <p:sp>
          <p:nvSpPr>
            <p:cNvPr id="19" name="Rectangle 18"/>
            <p:cNvSpPr/>
            <p:nvPr/>
          </p:nvSpPr>
          <p:spPr bwMode="auto">
            <a:xfrm>
              <a:off x="0" y="5686692"/>
              <a:ext cx="8306602" cy="731520"/>
            </a:xfrm>
            <a:prstGeom prst="rect">
              <a:avLst/>
            </a:prstGeom>
            <a:solidFill>
              <a:schemeClr val="accent1"/>
            </a:solidFill>
            <a:ln w="9525" cap="flat" cmpd="sng" algn="ctr">
              <a:noFill/>
              <a:prstDash val="solid"/>
              <a:round/>
              <a:headEnd type="none" w="med" len="med"/>
              <a:tailEnd type="none" w="med" len="med"/>
            </a:ln>
            <a:effectLst/>
          </p:spPr>
          <p:txBody>
            <a:bodyPr vert="horz" wrap="square" lIns="457200" tIns="0" rIns="365760" bIns="0" numCol="1" rtlCol="0" anchor="ctr" anchorCtr="0" compatLnSpc="1">
              <a:prstTxWarp prst="textNoShape">
                <a:avLst/>
              </a:prstTxWarp>
            </a:bodyPr>
            <a:lstStyle/>
            <a:p>
              <a:pPr eaLnBrk="0" fontAlgn="base" hangingPunct="0">
                <a:spcBef>
                  <a:spcPct val="0"/>
                </a:spcBef>
                <a:spcAft>
                  <a:spcPct val="0"/>
                </a:spcAft>
              </a:pPr>
              <a:endParaRPr lang="en-US" b="1" dirty="0">
                <a:solidFill>
                  <a:srgbClr val="FFFFFF"/>
                </a:solidFill>
              </a:endParaRPr>
            </a:p>
          </p:txBody>
        </p:sp>
        <p:cxnSp>
          <p:nvCxnSpPr>
            <p:cNvPr id="20" name="Straight Connector 19"/>
            <p:cNvCxnSpPr/>
            <p:nvPr/>
          </p:nvCxnSpPr>
          <p:spPr bwMode="auto">
            <a:xfrm>
              <a:off x="0" y="5686691"/>
              <a:ext cx="8306602" cy="0"/>
            </a:xfrm>
            <a:prstGeom prst="line">
              <a:avLst/>
            </a:prstGeom>
            <a:solidFill>
              <a:schemeClr val="accent1"/>
            </a:solidFill>
            <a:ln w="57150" cap="flat" cmpd="sng" algn="ctr">
              <a:solidFill>
                <a:schemeClr val="accent3"/>
              </a:solidFill>
              <a:prstDash val="solid"/>
              <a:round/>
              <a:headEnd type="none" w="med" len="med"/>
              <a:tailEnd type="none" w="med" len="med"/>
            </a:ln>
            <a:effectLst/>
          </p:spPr>
        </p:cxnSp>
      </p:grpSp>
      <p:sp>
        <p:nvSpPr>
          <p:cNvPr id="21" name="Rectangle 6"/>
          <p:cNvSpPr>
            <a:spLocks noChangeArrowheads="1"/>
          </p:cNvSpPr>
          <p:nvPr userDrawn="1"/>
        </p:nvSpPr>
        <p:spPr bwMode="auto">
          <a:xfrm>
            <a:off x="8572712" y="6602576"/>
            <a:ext cx="540808" cy="190500"/>
          </a:xfrm>
          <a:prstGeom prst="rect">
            <a:avLst/>
          </a:prstGeom>
          <a:noFill/>
          <a:ln w="9525">
            <a:noFill/>
            <a:miter lim="800000"/>
            <a:headEnd/>
            <a:tailEnd/>
          </a:ln>
        </p:spPr>
        <p:txBody>
          <a:bodyPr anchor="ctr"/>
          <a:lstStyle/>
          <a:p>
            <a:pPr algn="r" eaLnBrk="0" fontAlgn="base" hangingPunct="0">
              <a:spcBef>
                <a:spcPct val="0"/>
              </a:spcBef>
              <a:spcAft>
                <a:spcPct val="0"/>
              </a:spcAft>
              <a:defRPr/>
            </a:pPr>
            <a:fld id="{602CA472-7307-4085-82E8-BDBC0ED538DE}" type="slidenum">
              <a:rPr lang="en-US" sz="800">
                <a:solidFill>
                  <a:schemeClr val="bg1"/>
                </a:solidFill>
              </a:rPr>
              <a:pPr algn="r" eaLnBrk="0" fontAlgn="base" hangingPunct="0">
                <a:spcBef>
                  <a:spcPct val="0"/>
                </a:spcBef>
                <a:spcAft>
                  <a:spcPct val="0"/>
                </a:spcAft>
                <a:defRPr/>
              </a:pPr>
              <a:t>‹#›</a:t>
            </a:fld>
            <a:endParaRPr lang="en-US" sz="800" dirty="0">
              <a:solidFill>
                <a:schemeClr val="bg1"/>
              </a:solidFill>
            </a:endParaRPr>
          </a:p>
        </p:txBody>
      </p:sp>
      <p:sp>
        <p:nvSpPr>
          <p:cNvPr id="22" name="Text Placeholder 10"/>
          <p:cNvSpPr>
            <a:spLocks noGrp="1"/>
          </p:cNvSpPr>
          <p:nvPr>
            <p:ph type="body" sz="quarter" idx="15"/>
          </p:nvPr>
        </p:nvSpPr>
        <p:spPr>
          <a:xfrm>
            <a:off x="381000" y="6035040"/>
            <a:ext cx="8356600" cy="615796"/>
          </a:xfrm>
          <a:noFill/>
          <a:ln w="9525" cap="flat" cmpd="sng" algn="ctr">
            <a:noFill/>
            <a:prstDash val="solid"/>
            <a:round/>
            <a:headEnd type="none" w="med" len="med"/>
            <a:tailEnd type="none" w="med" len="med"/>
          </a:ln>
          <a:effectLst/>
        </p:spPr>
        <p:txBody>
          <a:bodyPr vert="horz" wrap="square" lIns="91440" tIns="91440" rIns="182880" bIns="0" numCol="1" rtlCol="0" anchor="t" anchorCtr="0" compatLnSpc="1">
            <a:prstTxWarp prst="textNoShape">
              <a:avLst/>
            </a:prstTxWarp>
          </a:bodyPr>
          <a:lstStyle>
            <a:lvl1pPr marL="0" indent="0" algn="ctr">
              <a:buNone/>
              <a:defRPr lang="en-US" sz="1800" b="0" kern="1200" dirty="0" smtClean="0">
                <a:solidFill>
                  <a:srgbClr val="FFFFFF"/>
                </a:solidFill>
              </a:defRPr>
            </a:lvl1pPr>
          </a:lstStyle>
          <a:p>
            <a:pPr marL="0" lvl="0" defTabSz="914400" latinLnBrk="0">
              <a:spcBef>
                <a:spcPct val="0"/>
              </a:spcBef>
              <a:spcAft>
                <a:spcPct val="0"/>
              </a:spcAft>
            </a:pPr>
            <a:r>
              <a:rPr lang="en-US" dirty="0"/>
              <a:t>Click to edit Master text styles</a:t>
            </a:r>
          </a:p>
        </p:txBody>
      </p:sp>
    </p:spTree>
    <p:extLst>
      <p:ext uri="{BB962C8B-B14F-4D97-AF65-F5344CB8AC3E}">
        <p14:creationId xmlns:p14="http://schemas.microsoft.com/office/powerpoint/2010/main" val="2063369435"/>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mage and Content Light Blue">
    <p:spTree>
      <p:nvGrpSpPr>
        <p:cNvPr id="1" name=""/>
        <p:cNvGrpSpPr/>
        <p:nvPr/>
      </p:nvGrpSpPr>
      <p:grpSpPr>
        <a:xfrm>
          <a:off x="0" y="0"/>
          <a:ext cx="0" cy="0"/>
          <a:chOff x="0" y="0"/>
          <a:chExt cx="0" cy="0"/>
        </a:xfrm>
      </p:grpSpPr>
      <p:sp>
        <p:nvSpPr>
          <p:cNvPr id="20" name="Picture Placeholder 31"/>
          <p:cNvSpPr>
            <a:spLocks noGrp="1"/>
          </p:cNvSpPr>
          <p:nvPr>
            <p:ph type="pic" sz="quarter" idx="20"/>
          </p:nvPr>
        </p:nvSpPr>
        <p:spPr>
          <a:xfrm>
            <a:off x="4914552" y="1269280"/>
            <a:ext cx="3987480" cy="4504987"/>
          </a:xfrm>
          <a:noFill/>
          <a:ln>
            <a:solidFill>
              <a:schemeClr val="bg2"/>
            </a:solidFill>
          </a:ln>
        </p:spPr>
        <p:txBody>
          <a:bodyPr/>
          <a:lstStyle>
            <a:lvl1pPr marL="0" indent="0">
              <a:buNone/>
              <a:defRPr sz="1600">
                <a:solidFill>
                  <a:schemeClr val="tx1"/>
                </a:solidFill>
              </a:defRPr>
            </a:lvl1pPr>
          </a:lstStyle>
          <a:p>
            <a:r>
              <a:rPr lang="en-US" dirty="0"/>
              <a:t>Click icon to add picture</a:t>
            </a:r>
          </a:p>
        </p:txBody>
      </p:sp>
      <p:sp>
        <p:nvSpPr>
          <p:cNvPr id="10" name="Title 1"/>
          <p:cNvSpPr>
            <a:spLocks noGrp="1"/>
          </p:cNvSpPr>
          <p:nvPr>
            <p:ph type="title"/>
          </p:nvPr>
        </p:nvSpPr>
        <p:spPr>
          <a:xfrm>
            <a:off x="393700" y="258763"/>
            <a:ext cx="8356600" cy="723900"/>
          </a:xfrm>
        </p:spPr>
        <p:txBody>
          <a:bodyPr/>
          <a:lstStyle>
            <a:lvl1pPr>
              <a:defRPr b="0" cap="none" spc="0">
                <a:ln>
                  <a:noFill/>
                </a:ln>
                <a:solidFill>
                  <a:schemeClr val="accent1"/>
                </a:solidFill>
                <a:effectLst/>
              </a:defRPr>
            </a:lvl1pPr>
          </a:lstStyle>
          <a:p>
            <a:r>
              <a:rPr lang="en-US" dirty="0"/>
              <a:t>Click to edit Master title style</a:t>
            </a:r>
          </a:p>
        </p:txBody>
      </p:sp>
      <p:sp>
        <p:nvSpPr>
          <p:cNvPr id="11" name="Content Placeholder 2"/>
          <p:cNvSpPr>
            <a:spLocks noGrp="1"/>
          </p:cNvSpPr>
          <p:nvPr>
            <p:ph idx="1"/>
          </p:nvPr>
        </p:nvSpPr>
        <p:spPr>
          <a:xfrm>
            <a:off x="393700" y="1261534"/>
            <a:ext cx="4261801" cy="533400"/>
          </a:xfrm>
        </p:spPr>
        <p:txBody>
          <a:bodyPr/>
          <a:lstStyle>
            <a:lvl1pPr marL="0" indent="0">
              <a:lnSpc>
                <a:spcPct val="100000"/>
              </a:lnSpc>
              <a:buNone/>
              <a:defRPr lang="en-US" sz="2000" b="1" i="0" kern="1200" dirty="0" smtClean="0">
                <a:solidFill>
                  <a:schemeClr val="accent1"/>
                </a:solidFill>
                <a:latin typeface="Arial" charset="0"/>
                <a:ea typeface="+mn-ea"/>
                <a:cs typeface="+mn-cs"/>
              </a:defRPr>
            </a:lvl1pPr>
            <a:lvl2pPr marL="342900" indent="-342900">
              <a:buNone/>
              <a:defRPr lang="en-US" sz="1600" kern="1200" dirty="0">
                <a:solidFill>
                  <a:srgbClr val="5D5D5D"/>
                </a:solidFill>
                <a:latin typeface="Arial" charset="0"/>
                <a:ea typeface="+mn-ea"/>
                <a:cs typeface="+mn-cs"/>
              </a:defRPr>
            </a:lvl2pPr>
            <a:lvl3pPr marL="342900" indent="-342900">
              <a:buNone/>
              <a:defRPr sz="1800">
                <a:solidFill>
                  <a:schemeClr val="tx1"/>
                </a:solidFill>
              </a:defRPr>
            </a:lvl3pPr>
            <a:lvl4pPr marL="342900" indent="-342900">
              <a:buNone/>
              <a:defRPr>
                <a:solidFill>
                  <a:schemeClr val="tx1"/>
                </a:solidFill>
              </a:defRPr>
            </a:lvl4pPr>
            <a:lvl5pPr marL="342900" indent="-342900">
              <a:buNone/>
              <a:defRPr>
                <a:solidFill>
                  <a:schemeClr val="tx1"/>
                </a:solidFill>
              </a:defRPr>
            </a:lvl5pPr>
          </a:lstStyle>
          <a:p>
            <a:pPr lvl="0"/>
            <a:r>
              <a:rPr lang="en-US" dirty="0"/>
              <a:t>Click to edit Master text styles</a:t>
            </a:r>
          </a:p>
        </p:txBody>
      </p:sp>
      <p:sp>
        <p:nvSpPr>
          <p:cNvPr id="12" name="Text Placeholder 5"/>
          <p:cNvSpPr>
            <a:spLocks noGrp="1"/>
          </p:cNvSpPr>
          <p:nvPr>
            <p:ph type="body" sz="quarter" idx="12"/>
          </p:nvPr>
        </p:nvSpPr>
        <p:spPr>
          <a:xfrm>
            <a:off x="393701" y="2008293"/>
            <a:ext cx="4261104" cy="3765974"/>
          </a:xfrm>
          <a:noFill/>
          <a:ln w="9525">
            <a:noFill/>
            <a:miter lim="800000"/>
            <a:headEnd/>
            <a:tailEnd/>
          </a:ln>
        </p:spPr>
        <p:txBody>
          <a:bodyPr vert="horz" wrap="square" lIns="91440" tIns="45720" rIns="91440" bIns="45720" numCol="1" anchor="t" anchorCtr="0" compatLnSpc="1">
            <a:prstTxWarp prst="textNoShape">
              <a:avLst/>
            </a:prstTxWarp>
          </a:bodyPr>
          <a:lstStyle>
            <a:lvl1pPr>
              <a:defRPr lang="en-US" sz="2000" dirty="0" smtClean="0"/>
            </a:lvl1pPr>
            <a:lvl2pPr>
              <a:defRPr lang="en-US" sz="1800" dirty="0" smtClean="0"/>
            </a:lvl2pPr>
            <a:lvl3pPr>
              <a:defRPr lang="en-US" sz="1600" dirty="0" smtClean="0"/>
            </a:lvl3pPr>
            <a:lvl4pPr>
              <a:defRPr lang="en-US" sz="1600" dirty="0" smtClean="0"/>
            </a:lvl4pPr>
            <a:lvl5pPr>
              <a:defRPr lang="en-US" sz="1600"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Rectangle 15"/>
          <p:cNvSpPr/>
          <p:nvPr userDrawn="1"/>
        </p:nvSpPr>
        <p:spPr bwMode="auto">
          <a:xfrm>
            <a:off x="4914552" y="5377121"/>
            <a:ext cx="3989294" cy="731520"/>
          </a:xfrm>
          <a:prstGeom prst="rect">
            <a:avLst/>
          </a:prstGeom>
          <a:solidFill>
            <a:srgbClr val="009CE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solidFill>
                <a:srgbClr val="004B8D"/>
              </a:solidFill>
              <a:latin typeface="Times" charset="0"/>
            </a:endParaRPr>
          </a:p>
        </p:txBody>
      </p:sp>
      <p:sp>
        <p:nvSpPr>
          <p:cNvPr id="17" name="Rectangle 16"/>
          <p:cNvSpPr/>
          <p:nvPr userDrawn="1"/>
        </p:nvSpPr>
        <p:spPr bwMode="auto">
          <a:xfrm>
            <a:off x="4914552" y="5377121"/>
            <a:ext cx="3986784" cy="53109"/>
          </a:xfrm>
          <a:prstGeom prst="rect">
            <a:avLst/>
          </a:prstGeom>
          <a:solidFill>
            <a:schemeClr val="accent3">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r" eaLnBrk="0" fontAlgn="base" hangingPunct="0">
              <a:spcBef>
                <a:spcPct val="0"/>
              </a:spcBef>
              <a:spcAft>
                <a:spcPct val="0"/>
              </a:spcAft>
            </a:pPr>
            <a:endParaRPr lang="en-US" sz="2400" dirty="0">
              <a:solidFill>
                <a:srgbClr val="004B8D"/>
              </a:solidFill>
              <a:latin typeface="Times" charset="0"/>
            </a:endParaRPr>
          </a:p>
        </p:txBody>
      </p:sp>
      <p:sp>
        <p:nvSpPr>
          <p:cNvPr id="19" name="Content Placeholder 2"/>
          <p:cNvSpPr>
            <a:spLocks noGrp="1"/>
          </p:cNvSpPr>
          <p:nvPr>
            <p:ph idx="10" hasCustomPrompt="1"/>
          </p:nvPr>
        </p:nvSpPr>
        <p:spPr bwMode="white">
          <a:xfrm>
            <a:off x="5035550" y="5488563"/>
            <a:ext cx="3707130" cy="553998"/>
          </a:xfrm>
        </p:spPr>
        <p:txBody>
          <a:bodyPr anchor="ctr"/>
          <a:lstStyle>
            <a:lvl1pPr marL="0" indent="0">
              <a:buNone/>
              <a:defRPr lang="en-US" sz="1800" b="1" i="0" kern="1200" dirty="0" smtClean="0">
                <a:solidFill>
                  <a:schemeClr val="bg1"/>
                </a:solidFill>
                <a:latin typeface="Arial" charset="0"/>
                <a:ea typeface="+mn-ea"/>
                <a:cs typeface="+mn-cs"/>
              </a:defRPr>
            </a:lvl1pPr>
            <a:lvl2pPr marL="342900" indent="-342900">
              <a:buNone/>
              <a:defRPr lang="en-US" sz="1600" kern="1200" dirty="0">
                <a:solidFill>
                  <a:schemeClr val="bg2"/>
                </a:solidFill>
                <a:latin typeface="Arial" charset="0"/>
                <a:ea typeface="+mn-ea"/>
                <a:cs typeface="+mn-cs"/>
              </a:defRPr>
            </a:lvl2pPr>
            <a:lvl3pPr marL="342900" indent="-342900">
              <a:buNone/>
              <a:defRPr sz="1800">
                <a:solidFill>
                  <a:schemeClr val="tx1"/>
                </a:solidFill>
              </a:defRPr>
            </a:lvl3pPr>
            <a:lvl4pPr marL="342900" indent="-342900">
              <a:buNone/>
              <a:defRPr>
                <a:solidFill>
                  <a:schemeClr val="tx1"/>
                </a:solidFill>
              </a:defRPr>
            </a:lvl4pPr>
            <a:lvl5pPr marL="342900" indent="-342900">
              <a:buNone/>
              <a:defRPr>
                <a:solidFill>
                  <a:schemeClr val="tx1"/>
                </a:solidFill>
              </a:defRPr>
            </a:lvl5pPr>
          </a:lstStyle>
          <a:p>
            <a:pPr lvl="0"/>
            <a:r>
              <a:rPr lang="en-US" dirty="0"/>
              <a:t>Add Caption</a:t>
            </a:r>
          </a:p>
        </p:txBody>
      </p:sp>
    </p:spTree>
    <p:extLst>
      <p:ext uri="{BB962C8B-B14F-4D97-AF65-F5344CB8AC3E}">
        <p14:creationId xmlns:p14="http://schemas.microsoft.com/office/powerpoint/2010/main" val="3478528494"/>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Line 20"/>
          <p:cNvSpPr>
            <a:spLocks noChangeShapeType="1"/>
          </p:cNvSpPr>
          <p:nvPr userDrawn="1"/>
        </p:nvSpPr>
        <p:spPr bwMode="auto">
          <a:xfrm>
            <a:off x="0" y="1100138"/>
            <a:ext cx="8737600" cy="0"/>
          </a:xfrm>
          <a:prstGeom prst="line">
            <a:avLst/>
          </a:prstGeom>
          <a:noFill/>
          <a:ln w="9525">
            <a:solidFill>
              <a:srgbClr val="0099CC"/>
            </a:solidFill>
            <a:round/>
            <a:headEnd/>
            <a:tailEnd/>
          </a:ln>
          <a:effectLst/>
        </p:spPr>
        <p:txBody>
          <a:bodyPr wrap="none" anchor="ctr"/>
          <a:lstStyle/>
          <a:p>
            <a:pPr eaLnBrk="0" fontAlgn="base" hangingPunct="0">
              <a:lnSpc>
                <a:spcPct val="85000"/>
              </a:lnSpc>
              <a:spcBef>
                <a:spcPct val="0"/>
              </a:spcBef>
              <a:spcAft>
                <a:spcPct val="0"/>
              </a:spcAft>
            </a:pPr>
            <a:r>
              <a:rPr lang="en-US" sz="2400" dirty="0">
                <a:solidFill>
                  <a:srgbClr val="000000"/>
                </a:solidFill>
              </a:rPr>
              <a:t>  </a:t>
            </a:r>
          </a:p>
        </p:txBody>
      </p:sp>
    </p:spTree>
    <p:extLst>
      <p:ext uri="{BB962C8B-B14F-4D97-AF65-F5344CB8AC3E}">
        <p14:creationId xmlns:p14="http://schemas.microsoft.com/office/powerpoint/2010/main" val="1875837315"/>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userDrawn="1">
  <p:cSld name="1_Breaker Emerson Blue">
    <p:spTree>
      <p:nvGrpSpPr>
        <p:cNvPr id="1" name=""/>
        <p:cNvGrpSpPr/>
        <p:nvPr/>
      </p:nvGrpSpPr>
      <p:grpSpPr>
        <a:xfrm>
          <a:off x="0" y="0"/>
          <a:ext cx="0" cy="0"/>
          <a:chOff x="0" y="0"/>
          <a:chExt cx="0" cy="0"/>
        </a:xfrm>
      </p:grpSpPr>
      <p:sp>
        <p:nvSpPr>
          <p:cNvPr id="8" name="Rectangle 7"/>
          <p:cNvSpPr/>
          <p:nvPr userDrawn="1"/>
        </p:nvSpPr>
        <p:spPr bwMode="auto">
          <a:xfrm>
            <a:off x="-6193" y="1"/>
            <a:ext cx="9150194" cy="5712030"/>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solidFill>
                <a:srgbClr val="004B8D"/>
              </a:solidFill>
              <a:latin typeface="Times" charset="0"/>
            </a:endParaRPr>
          </a:p>
        </p:txBody>
      </p:sp>
      <p:sp>
        <p:nvSpPr>
          <p:cNvPr id="10" name="Line 1037"/>
          <p:cNvSpPr>
            <a:spLocks noChangeShapeType="1"/>
          </p:cNvSpPr>
          <p:nvPr userDrawn="1"/>
        </p:nvSpPr>
        <p:spPr bwMode="white">
          <a:xfrm>
            <a:off x="4802727" y="3022200"/>
            <a:ext cx="4341273" cy="0"/>
          </a:xfrm>
          <a:prstGeom prst="line">
            <a:avLst/>
          </a:prstGeom>
          <a:noFill/>
          <a:ln w="9525">
            <a:solidFill>
              <a:schemeClr val="bg1"/>
            </a:solidFill>
            <a:round/>
            <a:headEnd/>
            <a:tailEnd/>
          </a:ln>
          <a:effectLst/>
        </p:spPr>
        <p:txBody>
          <a:bodyPr wrap="none" anchor="ctr"/>
          <a:lstStyle/>
          <a:p>
            <a:pPr eaLnBrk="0" fontAlgn="base" hangingPunct="0">
              <a:spcBef>
                <a:spcPct val="0"/>
              </a:spcBef>
              <a:spcAft>
                <a:spcPct val="0"/>
              </a:spcAft>
              <a:defRPr/>
            </a:pPr>
            <a:endParaRPr lang="en-US" sz="2400" dirty="0">
              <a:solidFill>
                <a:srgbClr val="0F245F"/>
              </a:solidFill>
              <a:latin typeface="Times" charset="0"/>
            </a:endParaRPr>
          </a:p>
        </p:txBody>
      </p:sp>
      <p:sp>
        <p:nvSpPr>
          <p:cNvPr id="7" name="Text Placeholder 3"/>
          <p:cNvSpPr>
            <a:spLocks noGrp="1"/>
          </p:cNvSpPr>
          <p:nvPr>
            <p:ph type="body" sz="quarter" idx="10" hasCustomPrompt="1"/>
          </p:nvPr>
        </p:nvSpPr>
        <p:spPr bwMode="white">
          <a:xfrm>
            <a:off x="4702520" y="1158240"/>
            <a:ext cx="4136680" cy="1863960"/>
          </a:xfrm>
        </p:spPr>
        <p:txBody>
          <a:bodyPr anchor="b"/>
          <a:lstStyle>
            <a:lvl1pPr marL="0" indent="0">
              <a:buFontTx/>
              <a:buNone/>
              <a:defRPr sz="3200" b="0" i="0">
                <a:solidFill>
                  <a:schemeClr val="bg1"/>
                </a:solidFill>
              </a:defRPr>
            </a:lvl1pPr>
          </a:lstStyle>
          <a:p>
            <a:pPr lvl="0"/>
            <a:r>
              <a:rPr lang="en-US"/>
              <a:t>Click to edit Master title</a:t>
            </a:r>
          </a:p>
        </p:txBody>
      </p:sp>
      <p:pic>
        <p:nvPicPr>
          <p:cNvPr id="9" name="Picture 2" descr="X:\EMERSON\_BRAND_RESOURCES\BRAND_STANDARDS\Logos\Logos-Corporate\Logos-Corporate-PNG\CORP_2C_Standard.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688580" y="6026233"/>
            <a:ext cx="1249696" cy="590387"/>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3"/>
          <p:cNvSpPr>
            <a:spLocks noGrp="1"/>
          </p:cNvSpPr>
          <p:nvPr>
            <p:ph type="body" sz="quarter" idx="14"/>
          </p:nvPr>
        </p:nvSpPr>
        <p:spPr bwMode="white">
          <a:xfrm>
            <a:off x="4702519" y="3150012"/>
            <a:ext cx="4156629" cy="939023"/>
          </a:xfrm>
        </p:spPr>
        <p:txBody>
          <a:bodyPr/>
          <a:lstStyle>
            <a:lvl1pPr marL="0" indent="0">
              <a:buNone/>
              <a:defRPr sz="1800">
                <a:solidFill>
                  <a:schemeClr val="bg1"/>
                </a:solidFill>
              </a:defRPr>
            </a:lvl1pPr>
          </a:lstStyle>
          <a:p>
            <a:r>
              <a:rPr lang="en-US"/>
              <a:t>Insert Subtitle Here</a:t>
            </a:r>
          </a:p>
        </p:txBody>
      </p:sp>
    </p:spTree>
    <p:extLst>
      <p:ext uri="{BB962C8B-B14F-4D97-AF65-F5344CB8AC3E}">
        <p14:creationId xmlns:p14="http://schemas.microsoft.com/office/powerpoint/2010/main" val="2361999108"/>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White Title Slide">
    <p:spTree>
      <p:nvGrpSpPr>
        <p:cNvPr id="1" name=""/>
        <p:cNvGrpSpPr/>
        <p:nvPr/>
      </p:nvGrpSpPr>
      <p:grpSpPr>
        <a:xfrm>
          <a:off x="0" y="0"/>
          <a:ext cx="0" cy="0"/>
          <a:chOff x="0" y="0"/>
          <a:chExt cx="0" cy="0"/>
        </a:xfrm>
      </p:grpSpPr>
      <p:sp>
        <p:nvSpPr>
          <p:cNvPr id="2" name="Rectangle 1"/>
          <p:cNvSpPr/>
          <p:nvPr userDrawn="1"/>
        </p:nvSpPr>
        <p:spPr bwMode="auto">
          <a:xfrm>
            <a:off x="1" y="1"/>
            <a:ext cx="9144000" cy="6858000"/>
          </a:xfrm>
          <a:prstGeom prst="rect">
            <a:avLst/>
          </a:prstGeom>
          <a:solidFill>
            <a:schemeClr val="bg1"/>
          </a:solidFill>
          <a:ln w="9525">
            <a:noFill/>
            <a:round/>
            <a:headEnd/>
            <a:tailEnd/>
          </a:ln>
          <a:effectLst/>
        </p:spPr>
        <p:txBody>
          <a:bodyPr wrap="none" rtlCol="0" anchor="ctr"/>
          <a:lstStyle/>
          <a:p>
            <a:pPr algn="ctr" eaLnBrk="0" fontAlgn="base" hangingPunct="0">
              <a:spcBef>
                <a:spcPct val="0"/>
              </a:spcBef>
              <a:spcAft>
                <a:spcPct val="0"/>
              </a:spcAft>
            </a:pPr>
            <a:endParaRPr lang="en-US" dirty="0">
              <a:solidFill>
                <a:srgbClr val="FFFFFF"/>
              </a:solidFill>
            </a:endParaRPr>
          </a:p>
        </p:txBody>
      </p:sp>
      <p:pic>
        <p:nvPicPr>
          <p:cNvPr id="4098" name="Picture 2" descr="X:\EMERSON\_BRAND_RESOURCES\BRAND_STANDARDS\Logos\Logos-Corporate\Logos-Corporate-PNG\CORP_2C_Standard.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688580" y="6026233"/>
            <a:ext cx="1249696" cy="590387"/>
          </a:xfrm>
          <a:prstGeom prst="rect">
            <a:avLst/>
          </a:prstGeom>
          <a:noFill/>
          <a:extLst>
            <a:ext uri="{909E8E84-426E-40DD-AFC4-6F175D3DCCD1}">
              <a14:hiddenFill xmlns:a14="http://schemas.microsoft.com/office/drawing/2010/main">
                <a:solidFill>
                  <a:srgbClr val="FFFFFF"/>
                </a:solidFill>
              </a14:hiddenFill>
            </a:ext>
          </a:extLst>
        </p:spPr>
      </p:pic>
      <p:sp>
        <p:nvSpPr>
          <p:cNvPr id="9" name="Line 1037"/>
          <p:cNvSpPr>
            <a:spLocks noChangeShapeType="1"/>
          </p:cNvSpPr>
          <p:nvPr userDrawn="1"/>
        </p:nvSpPr>
        <p:spPr bwMode="auto">
          <a:xfrm>
            <a:off x="2872327" y="3022200"/>
            <a:ext cx="6271674" cy="0"/>
          </a:xfrm>
          <a:prstGeom prst="line">
            <a:avLst/>
          </a:prstGeom>
          <a:noFill/>
          <a:ln w="9525">
            <a:solidFill>
              <a:schemeClr val="accent1"/>
            </a:solidFill>
            <a:round/>
            <a:headEnd/>
            <a:tailEnd/>
          </a:ln>
          <a:effectLst/>
        </p:spPr>
        <p:txBody>
          <a:bodyPr wrap="none" anchor="ctr"/>
          <a:lstStyle/>
          <a:p>
            <a:pPr eaLnBrk="0" fontAlgn="base" hangingPunct="0">
              <a:spcBef>
                <a:spcPct val="0"/>
              </a:spcBef>
              <a:spcAft>
                <a:spcPct val="0"/>
              </a:spcAft>
              <a:defRPr/>
            </a:pPr>
            <a:endParaRPr lang="en-US" sz="2400" dirty="0">
              <a:solidFill>
                <a:srgbClr val="0F245F"/>
              </a:solidFill>
              <a:latin typeface="Times" charset="0"/>
            </a:endParaRPr>
          </a:p>
        </p:txBody>
      </p:sp>
      <p:sp>
        <p:nvSpPr>
          <p:cNvPr id="10" name="Text Placeholder 3"/>
          <p:cNvSpPr>
            <a:spLocks noGrp="1"/>
          </p:cNvSpPr>
          <p:nvPr>
            <p:ph type="body" sz="quarter" idx="10" hasCustomPrompt="1"/>
          </p:nvPr>
        </p:nvSpPr>
        <p:spPr>
          <a:xfrm>
            <a:off x="2772120" y="1828400"/>
            <a:ext cx="5686080" cy="1193800"/>
          </a:xfrm>
        </p:spPr>
        <p:txBody>
          <a:bodyPr anchor="b"/>
          <a:lstStyle>
            <a:lvl1pPr marL="0" indent="0">
              <a:buFontTx/>
              <a:buNone/>
              <a:defRPr sz="2800" b="1" i="0">
                <a:solidFill>
                  <a:schemeClr val="accent1"/>
                </a:solidFill>
              </a:defRPr>
            </a:lvl1pPr>
          </a:lstStyle>
          <a:p>
            <a:pPr lvl="0"/>
            <a:r>
              <a:rPr lang="en-US"/>
              <a:t>Click to edit Master title</a:t>
            </a:r>
          </a:p>
        </p:txBody>
      </p:sp>
      <p:sp>
        <p:nvSpPr>
          <p:cNvPr id="12" name="Text Placeholder 3"/>
          <p:cNvSpPr>
            <a:spLocks noGrp="1"/>
          </p:cNvSpPr>
          <p:nvPr>
            <p:ph type="body" sz="quarter" idx="14"/>
          </p:nvPr>
        </p:nvSpPr>
        <p:spPr>
          <a:xfrm>
            <a:off x="2772120" y="3146807"/>
            <a:ext cx="5716484" cy="629321"/>
          </a:xfrm>
        </p:spPr>
        <p:txBody>
          <a:bodyPr/>
          <a:lstStyle>
            <a:lvl1pPr marL="0" indent="0">
              <a:buNone/>
              <a:defRPr sz="1800">
                <a:solidFill>
                  <a:schemeClr val="accent1"/>
                </a:solidFill>
              </a:defRPr>
            </a:lvl1pPr>
          </a:lstStyle>
          <a:p>
            <a:pPr lvl="0"/>
            <a:r>
              <a:rPr lang="en-US"/>
              <a:t>Click to edit Master text styles</a:t>
            </a:r>
          </a:p>
        </p:txBody>
      </p:sp>
      <p:sp>
        <p:nvSpPr>
          <p:cNvPr id="13" name="Rectangle 18"/>
          <p:cNvSpPr/>
          <p:nvPr userDrawn="1"/>
        </p:nvSpPr>
        <p:spPr bwMode="auto">
          <a:xfrm>
            <a:off x="0" y="2581663"/>
            <a:ext cx="2277752" cy="4276339"/>
          </a:xfrm>
          <a:custGeom>
            <a:avLst/>
            <a:gdLst/>
            <a:ahLst/>
            <a:cxnLst/>
            <a:rect l="l" t="t" r="r" b="b"/>
            <a:pathLst>
              <a:path w="2277752" h="4276339">
                <a:moveTo>
                  <a:pt x="0" y="0"/>
                </a:moveTo>
                <a:lnTo>
                  <a:pt x="2277752" y="4276339"/>
                </a:lnTo>
                <a:lnTo>
                  <a:pt x="0" y="4276339"/>
                </a:lnTo>
                <a:close/>
              </a:path>
            </a:pathLst>
          </a:cu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solidFill>
                <a:srgbClr val="004B8D"/>
              </a:solidFill>
              <a:latin typeface="Times" charset="0"/>
            </a:endParaRPr>
          </a:p>
        </p:txBody>
      </p:sp>
    </p:spTree>
    <p:extLst>
      <p:ext uri="{BB962C8B-B14F-4D97-AF65-F5344CB8AC3E}">
        <p14:creationId xmlns:p14="http://schemas.microsoft.com/office/powerpoint/2010/main" val="3961811504"/>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 Column Without Log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4" name="Line 20"/>
          <p:cNvSpPr>
            <a:spLocks noChangeShapeType="1"/>
          </p:cNvSpPr>
          <p:nvPr userDrawn="1"/>
        </p:nvSpPr>
        <p:spPr bwMode="auto">
          <a:xfrm>
            <a:off x="0" y="1100138"/>
            <a:ext cx="8737600" cy="0"/>
          </a:xfrm>
          <a:prstGeom prst="line">
            <a:avLst/>
          </a:prstGeom>
          <a:noFill/>
          <a:ln w="9525">
            <a:solidFill>
              <a:schemeClr val="accent1"/>
            </a:solidFill>
            <a:round/>
            <a:headEnd/>
            <a:tailEnd/>
          </a:ln>
          <a:effectLst/>
        </p:spPr>
        <p:txBody>
          <a:bodyPr wrap="none" anchor="ctr"/>
          <a:lstStyle/>
          <a:p>
            <a:pPr eaLnBrk="0" fontAlgn="base" hangingPunct="0">
              <a:spcBef>
                <a:spcPct val="0"/>
              </a:spcBef>
              <a:spcAft>
                <a:spcPct val="0"/>
              </a:spcAft>
              <a:defRPr/>
            </a:pPr>
            <a:endParaRPr lang="en-US" sz="2400" dirty="0">
              <a:solidFill>
                <a:srgbClr val="0F245F"/>
              </a:solidFill>
              <a:latin typeface="Times" charset="0"/>
            </a:endParaRPr>
          </a:p>
        </p:txBody>
      </p:sp>
      <p:sp>
        <p:nvSpPr>
          <p:cNvPr id="13" name="Content Placeholder 12"/>
          <p:cNvSpPr>
            <a:spLocks noGrp="1"/>
          </p:cNvSpPr>
          <p:nvPr>
            <p:ph sz="quarter" idx="10"/>
          </p:nvPr>
        </p:nvSpPr>
        <p:spPr>
          <a:xfrm>
            <a:off x="409575" y="1339850"/>
            <a:ext cx="8328025" cy="4832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07967130"/>
      </p:ext>
    </p:extLst>
  </p:cSld>
  <p:clrMapOvr>
    <a:masterClrMapping/>
  </p:clrMapOvr>
  <p:transition/>
  <p:hf sldNum="0" hdr="0" dt="0"/>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2 Column Without Log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4" name="Line 20"/>
          <p:cNvSpPr>
            <a:spLocks noChangeShapeType="1"/>
          </p:cNvSpPr>
          <p:nvPr userDrawn="1"/>
        </p:nvSpPr>
        <p:spPr bwMode="auto">
          <a:xfrm>
            <a:off x="0" y="1100138"/>
            <a:ext cx="8737600" cy="0"/>
          </a:xfrm>
          <a:prstGeom prst="line">
            <a:avLst/>
          </a:prstGeom>
          <a:noFill/>
          <a:ln w="9525">
            <a:solidFill>
              <a:schemeClr val="accent1"/>
            </a:solidFill>
            <a:round/>
            <a:headEnd/>
            <a:tailEnd/>
          </a:ln>
          <a:effectLst/>
        </p:spPr>
        <p:txBody>
          <a:bodyPr wrap="none" anchor="ctr"/>
          <a:lstStyle/>
          <a:p>
            <a:pPr eaLnBrk="0" fontAlgn="base" hangingPunct="0">
              <a:spcBef>
                <a:spcPct val="0"/>
              </a:spcBef>
              <a:spcAft>
                <a:spcPct val="0"/>
              </a:spcAft>
              <a:defRPr/>
            </a:pPr>
            <a:endParaRPr lang="en-US" sz="2400" dirty="0">
              <a:solidFill>
                <a:srgbClr val="0F245F"/>
              </a:solidFill>
              <a:latin typeface="Times" charset="0"/>
            </a:endParaRPr>
          </a:p>
        </p:txBody>
      </p:sp>
      <p:sp>
        <p:nvSpPr>
          <p:cNvPr id="5" name="Content Placeholder 4"/>
          <p:cNvSpPr>
            <a:spLocks noGrp="1"/>
          </p:cNvSpPr>
          <p:nvPr>
            <p:ph sz="quarter" idx="15"/>
          </p:nvPr>
        </p:nvSpPr>
        <p:spPr>
          <a:xfrm>
            <a:off x="409575" y="1295400"/>
            <a:ext cx="4023360" cy="51323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4"/>
          <p:cNvSpPr>
            <a:spLocks noGrp="1"/>
          </p:cNvSpPr>
          <p:nvPr>
            <p:ph sz="quarter" idx="17"/>
          </p:nvPr>
        </p:nvSpPr>
        <p:spPr>
          <a:xfrm>
            <a:off x="4707255" y="1295400"/>
            <a:ext cx="402336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21653175"/>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2531" name="Rectangle 1027"/>
          <p:cNvSpPr>
            <a:spLocks noGrp="1" noChangeArrowheads="1"/>
          </p:cNvSpPr>
          <p:nvPr>
            <p:ph type="ctrTitle"/>
          </p:nvPr>
        </p:nvSpPr>
        <p:spPr>
          <a:xfrm>
            <a:off x="1295400" y="0"/>
            <a:ext cx="7848600" cy="2616200"/>
          </a:xfrm>
          <a:effectLst/>
        </p:spPr>
        <p:txBody>
          <a:bodyPr/>
          <a:lstStyle>
            <a:lvl1pPr>
              <a:lnSpc>
                <a:spcPct val="75000"/>
              </a:lnSpc>
              <a:defRPr sz="4000"/>
            </a:lvl1pPr>
          </a:lstStyle>
          <a:p>
            <a:r>
              <a:rPr lang="en-US"/>
              <a:t>Click to edit Master title style</a:t>
            </a:r>
          </a:p>
        </p:txBody>
      </p:sp>
      <p:sp>
        <p:nvSpPr>
          <p:cNvPr id="22532" name="Rectangle 1028"/>
          <p:cNvSpPr>
            <a:spLocks noGrp="1" noChangeArrowheads="1"/>
          </p:cNvSpPr>
          <p:nvPr>
            <p:ph type="subTitle" idx="1"/>
          </p:nvPr>
        </p:nvSpPr>
        <p:spPr>
          <a:xfrm>
            <a:off x="1295400" y="2692400"/>
            <a:ext cx="7848600" cy="1651000"/>
          </a:xfrm>
        </p:spPr>
        <p:txBody>
          <a:bodyPr/>
          <a:lstStyle>
            <a:lvl1pPr marL="0" indent="0">
              <a:buFont typeface="Wingdings" pitchFamily="2" charset="2"/>
              <a:buNone/>
              <a:defRPr/>
            </a:lvl1pPr>
          </a:lstStyle>
          <a:p>
            <a:r>
              <a:rPr lang="en-US"/>
              <a:t>Click to edit Master subtitle style</a:t>
            </a:r>
          </a:p>
        </p:txBody>
      </p:sp>
      <p:sp>
        <p:nvSpPr>
          <p:cNvPr id="22541" name="Line 1037"/>
          <p:cNvSpPr>
            <a:spLocks noChangeShapeType="1"/>
          </p:cNvSpPr>
          <p:nvPr/>
        </p:nvSpPr>
        <p:spPr bwMode="auto">
          <a:xfrm>
            <a:off x="0" y="2557463"/>
            <a:ext cx="8059738" cy="0"/>
          </a:xfrm>
          <a:prstGeom prst="line">
            <a:avLst/>
          </a:prstGeom>
          <a:noFill/>
          <a:ln w="9525">
            <a:solidFill>
              <a:srgbClr val="0099CC"/>
            </a:solidFill>
            <a:round/>
            <a:headEnd/>
            <a:tailEnd/>
          </a:ln>
          <a:effectLst/>
        </p:spPr>
        <p:txBody>
          <a:bodyPr wrap="none" anchor="ctr"/>
          <a:lstStyle/>
          <a:p>
            <a:pPr eaLnBrk="0" fontAlgn="base" hangingPunct="0">
              <a:lnSpc>
                <a:spcPct val="85000"/>
              </a:lnSpc>
              <a:spcBef>
                <a:spcPct val="0"/>
              </a:spcBef>
              <a:spcAft>
                <a:spcPct val="0"/>
              </a:spcAft>
            </a:pPr>
            <a:endParaRPr lang="en-US" sz="2400" dirty="0">
              <a:solidFill>
                <a:srgbClr val="000000"/>
              </a:solidFill>
            </a:endParaRPr>
          </a:p>
        </p:txBody>
      </p:sp>
      <p:sp>
        <p:nvSpPr>
          <p:cNvPr id="22542" name="Line 1038"/>
          <p:cNvSpPr>
            <a:spLocks noChangeShapeType="1"/>
          </p:cNvSpPr>
          <p:nvPr/>
        </p:nvSpPr>
        <p:spPr bwMode="auto">
          <a:xfrm>
            <a:off x="1203325" y="0"/>
            <a:ext cx="0" cy="3449638"/>
          </a:xfrm>
          <a:prstGeom prst="line">
            <a:avLst/>
          </a:prstGeom>
          <a:noFill/>
          <a:ln w="9525">
            <a:solidFill>
              <a:srgbClr val="0099CC"/>
            </a:solidFill>
            <a:round/>
            <a:headEnd/>
            <a:tailEnd/>
          </a:ln>
          <a:effectLst/>
        </p:spPr>
        <p:txBody>
          <a:bodyPr wrap="none" anchor="ctr"/>
          <a:lstStyle/>
          <a:p>
            <a:pPr eaLnBrk="0" fontAlgn="base" hangingPunct="0">
              <a:lnSpc>
                <a:spcPct val="85000"/>
              </a:lnSpc>
              <a:spcBef>
                <a:spcPct val="0"/>
              </a:spcBef>
              <a:spcAft>
                <a:spcPct val="0"/>
              </a:spcAft>
            </a:pPr>
            <a:endParaRPr lang="en-US" sz="2400" dirty="0">
              <a:solidFill>
                <a:srgbClr val="000000"/>
              </a:solidFill>
            </a:endParaRPr>
          </a:p>
        </p:txBody>
      </p:sp>
      <p:pic>
        <p:nvPicPr>
          <p:cNvPr id="10" name="Picture 3" descr="climate color"/>
          <p:cNvPicPr>
            <a:picLocks noChangeAspect="1" noChangeArrowheads="1"/>
          </p:cNvPicPr>
          <p:nvPr userDrawn="1"/>
        </p:nvPicPr>
        <p:blipFill>
          <a:blip r:embed="rId2" cstate="print"/>
          <a:srcRect/>
          <a:stretch>
            <a:fillRect/>
          </a:stretch>
        </p:blipFill>
        <p:spPr bwMode="auto">
          <a:xfrm>
            <a:off x="6061075" y="4687887"/>
            <a:ext cx="2917825" cy="1950893"/>
          </a:xfrm>
          <a:prstGeom prst="rect">
            <a:avLst/>
          </a:prstGeom>
          <a:noFill/>
        </p:spPr>
      </p:pic>
    </p:spTree>
    <p:extLst>
      <p:ext uri="{BB962C8B-B14F-4D97-AF65-F5344CB8AC3E}">
        <p14:creationId xmlns:p14="http://schemas.microsoft.com/office/powerpoint/2010/main" val="926238259"/>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Line 20"/>
          <p:cNvSpPr>
            <a:spLocks noChangeShapeType="1"/>
          </p:cNvSpPr>
          <p:nvPr userDrawn="1"/>
        </p:nvSpPr>
        <p:spPr bwMode="auto">
          <a:xfrm>
            <a:off x="0" y="1100138"/>
            <a:ext cx="8737600" cy="0"/>
          </a:xfrm>
          <a:prstGeom prst="line">
            <a:avLst/>
          </a:prstGeom>
          <a:noFill/>
          <a:ln w="9525">
            <a:solidFill>
              <a:srgbClr val="0099CC"/>
            </a:solidFill>
            <a:round/>
            <a:headEnd/>
            <a:tailEnd/>
          </a:ln>
          <a:effectLst/>
        </p:spPr>
        <p:txBody>
          <a:bodyPr wrap="none" anchor="ctr"/>
          <a:lstStyle/>
          <a:p>
            <a:pPr eaLnBrk="0" fontAlgn="base" hangingPunct="0">
              <a:lnSpc>
                <a:spcPct val="85000"/>
              </a:lnSpc>
              <a:spcBef>
                <a:spcPct val="0"/>
              </a:spcBef>
              <a:spcAft>
                <a:spcPct val="0"/>
              </a:spcAft>
            </a:pPr>
            <a:r>
              <a:rPr lang="en-US" sz="2400" dirty="0">
                <a:solidFill>
                  <a:srgbClr val="000000"/>
                </a:solidFill>
              </a:rPr>
              <a:t>  </a:t>
            </a:r>
          </a:p>
        </p:txBody>
      </p:sp>
    </p:spTree>
    <p:extLst>
      <p:ext uri="{BB962C8B-B14F-4D97-AF65-F5344CB8AC3E}">
        <p14:creationId xmlns:p14="http://schemas.microsoft.com/office/powerpoint/2010/main" val="1305054870"/>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Sho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Line 31"/>
          <p:cNvSpPr>
            <a:spLocks noChangeShapeType="1"/>
          </p:cNvSpPr>
          <p:nvPr userDrawn="1"/>
        </p:nvSpPr>
        <p:spPr bwMode="auto">
          <a:xfrm>
            <a:off x="444500" y="0"/>
            <a:ext cx="0" cy="1097280"/>
          </a:xfrm>
          <a:prstGeom prst="line">
            <a:avLst/>
          </a:prstGeom>
          <a:noFill/>
          <a:ln w="9525">
            <a:solidFill>
              <a:srgbClr val="0099CC"/>
            </a:solidFill>
            <a:round/>
            <a:headEnd/>
            <a:tailEnd/>
          </a:ln>
          <a:effectLst/>
        </p:spPr>
        <p:txBody>
          <a:bodyPr wrap="none" anchor="ctr"/>
          <a:lstStyle/>
          <a:p>
            <a:pPr eaLnBrk="0" fontAlgn="base" hangingPunct="0">
              <a:lnSpc>
                <a:spcPct val="85000"/>
              </a:lnSpc>
              <a:spcBef>
                <a:spcPct val="0"/>
              </a:spcBef>
              <a:spcAft>
                <a:spcPct val="0"/>
              </a:spcAft>
            </a:pPr>
            <a:endParaRPr lang="en-US" sz="2400" dirty="0">
              <a:solidFill>
                <a:srgbClr val="000000"/>
              </a:solidFill>
            </a:endParaRPr>
          </a:p>
        </p:txBody>
      </p:sp>
      <p:sp>
        <p:nvSpPr>
          <p:cNvPr id="8" name="Line 20"/>
          <p:cNvSpPr>
            <a:spLocks noChangeShapeType="1"/>
          </p:cNvSpPr>
          <p:nvPr userDrawn="1"/>
        </p:nvSpPr>
        <p:spPr bwMode="auto">
          <a:xfrm>
            <a:off x="0" y="1100138"/>
            <a:ext cx="8737600" cy="0"/>
          </a:xfrm>
          <a:prstGeom prst="line">
            <a:avLst/>
          </a:prstGeom>
          <a:noFill/>
          <a:ln w="9525">
            <a:solidFill>
              <a:srgbClr val="0099CC"/>
            </a:solidFill>
            <a:round/>
            <a:headEnd/>
            <a:tailEnd/>
          </a:ln>
          <a:effectLst/>
        </p:spPr>
        <p:txBody>
          <a:bodyPr wrap="none" anchor="ctr"/>
          <a:lstStyle/>
          <a:p>
            <a:pPr eaLnBrk="0" fontAlgn="base" hangingPunct="0">
              <a:lnSpc>
                <a:spcPct val="85000"/>
              </a:lnSpc>
              <a:spcBef>
                <a:spcPct val="0"/>
              </a:spcBef>
              <a:spcAft>
                <a:spcPct val="0"/>
              </a:spcAft>
            </a:pPr>
            <a:r>
              <a:rPr lang="en-US" sz="2400" dirty="0">
                <a:solidFill>
                  <a:srgbClr val="000000"/>
                </a:solidFill>
              </a:rPr>
              <a:t>  </a:t>
            </a:r>
          </a:p>
        </p:txBody>
      </p:sp>
    </p:spTree>
    <p:extLst>
      <p:ext uri="{BB962C8B-B14F-4D97-AF65-F5344CB8AC3E}">
        <p14:creationId xmlns:p14="http://schemas.microsoft.com/office/powerpoint/2010/main" val="852398468"/>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No Lines">
    <p:spTree>
      <p:nvGrpSpPr>
        <p:cNvPr id="1" name=""/>
        <p:cNvGrpSpPr/>
        <p:nvPr/>
      </p:nvGrpSpPr>
      <p:grpSpPr>
        <a:xfrm>
          <a:off x="0" y="0"/>
          <a:ext cx="0" cy="0"/>
          <a:chOff x="0" y="0"/>
          <a:chExt cx="0" cy="0"/>
        </a:xfrm>
      </p:grpSpPr>
      <p:sp>
        <p:nvSpPr>
          <p:cNvPr id="6" name="Rectangle 5"/>
          <p:cNvSpPr/>
          <p:nvPr userDrawn="1"/>
        </p:nvSpPr>
        <p:spPr bwMode="auto">
          <a:xfrm>
            <a:off x="0" y="0"/>
            <a:ext cx="9144000" cy="6527800"/>
          </a:xfrm>
          <a:prstGeom prst="rect">
            <a:avLst/>
          </a:prstGeom>
          <a:solidFill>
            <a:schemeClr val="bg1"/>
          </a:solidFill>
          <a:ln w="9525" cap="flat" cmpd="sng" algn="ctr">
            <a:noFill/>
            <a:prstDash val="solid"/>
            <a:round/>
            <a:headEnd type="none" w="med" len="med"/>
            <a:tailEnd type="none" w="med" len="med"/>
          </a:ln>
          <a:effectLst/>
        </p:spPr>
        <p:txBody>
          <a:bodyPr vert="horz" wrap="square" lIns="0" tIns="0" rIns="0" bIns="0" numCol="1" rtlCol="0" anchor="t" anchorCtr="1" compatLnSpc="1">
            <a:prstTxWarp prst="textNoShape">
              <a:avLst/>
            </a:prstTxWarp>
            <a:noAutofit/>
          </a:bodyPr>
          <a:lstStyle/>
          <a:p>
            <a:pPr eaLnBrk="0" fontAlgn="base" hangingPunct="0">
              <a:lnSpc>
                <a:spcPct val="85000"/>
              </a:lnSpc>
              <a:spcBef>
                <a:spcPct val="0"/>
              </a:spcBef>
              <a:spcAft>
                <a:spcPct val="0"/>
              </a:spcAft>
            </a:pPr>
            <a:endParaRPr lang="en-US" sz="2400" dirty="0">
              <a:solidFill>
                <a:srgbClr val="000000"/>
              </a:solidFill>
            </a:endParaRPr>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70640823"/>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dirty="0"/>
              <a:t>Click to edit Master title style</a:t>
            </a:r>
          </a:p>
        </p:txBody>
      </p:sp>
    </p:spTree>
    <p:extLst>
      <p:ext uri="{BB962C8B-B14F-4D97-AF65-F5344CB8AC3E}">
        <p14:creationId xmlns:p14="http://schemas.microsoft.com/office/powerpoint/2010/main" val="3820653578"/>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95300" y="1206500"/>
            <a:ext cx="4248150" cy="53054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895850" y="1206500"/>
            <a:ext cx="4248150" cy="53054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Line 20"/>
          <p:cNvSpPr>
            <a:spLocks noChangeShapeType="1"/>
          </p:cNvSpPr>
          <p:nvPr userDrawn="1"/>
        </p:nvSpPr>
        <p:spPr bwMode="auto">
          <a:xfrm>
            <a:off x="0" y="1100138"/>
            <a:ext cx="8737600" cy="0"/>
          </a:xfrm>
          <a:prstGeom prst="line">
            <a:avLst/>
          </a:prstGeom>
          <a:noFill/>
          <a:ln w="9525">
            <a:solidFill>
              <a:srgbClr val="0099CC"/>
            </a:solidFill>
            <a:round/>
            <a:headEnd/>
            <a:tailEnd/>
          </a:ln>
          <a:effectLst/>
        </p:spPr>
        <p:txBody>
          <a:bodyPr wrap="none" anchor="ctr"/>
          <a:lstStyle/>
          <a:p>
            <a:pPr eaLnBrk="0" fontAlgn="base" hangingPunct="0">
              <a:lnSpc>
                <a:spcPct val="85000"/>
              </a:lnSpc>
              <a:spcBef>
                <a:spcPct val="0"/>
              </a:spcBef>
              <a:spcAft>
                <a:spcPct val="0"/>
              </a:spcAft>
            </a:pPr>
            <a:r>
              <a:rPr lang="en-US" sz="2400" dirty="0">
                <a:solidFill>
                  <a:srgbClr val="000000"/>
                </a:solidFill>
              </a:rPr>
              <a:t>  </a:t>
            </a:r>
          </a:p>
        </p:txBody>
      </p:sp>
    </p:spTree>
    <p:extLst>
      <p:ext uri="{BB962C8B-B14F-4D97-AF65-F5344CB8AC3E}">
        <p14:creationId xmlns:p14="http://schemas.microsoft.com/office/powerpoint/2010/main" val="2350683735"/>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ck">
    <p:spTree>
      <p:nvGrpSpPr>
        <p:cNvPr id="1" name=""/>
        <p:cNvGrpSpPr/>
        <p:nvPr/>
      </p:nvGrpSpPr>
      <p:grpSpPr>
        <a:xfrm>
          <a:off x="0" y="0"/>
          <a:ext cx="0" cy="0"/>
          <a:chOff x="0" y="0"/>
          <a:chExt cx="0" cy="0"/>
        </a:xfrm>
      </p:grpSpPr>
      <p:sp>
        <p:nvSpPr>
          <p:cNvPr id="5" name="Rectangle 4"/>
          <p:cNvSpPr/>
          <p:nvPr/>
        </p:nvSpPr>
        <p:spPr bwMode="auto">
          <a:xfrm>
            <a:off x="0" y="0"/>
            <a:ext cx="9144000" cy="6858000"/>
          </a:xfrm>
          <a:prstGeom prst="rect">
            <a:avLst/>
          </a:prstGeom>
          <a:solidFill>
            <a:srgbClr val="000000"/>
          </a:solidFill>
          <a:ln w="9525" cap="flat" cmpd="sng" algn="ctr">
            <a:noFill/>
            <a:prstDash val="solid"/>
            <a:round/>
            <a:headEnd type="none" w="med" len="med"/>
            <a:tailEnd type="none" w="med" len="med"/>
          </a:ln>
          <a:effectLst/>
        </p:spPr>
        <p:txBody>
          <a:bodyPr vert="horz" wrap="square" lIns="0" tIns="0" rIns="0" bIns="0" numCol="1" rtlCol="0" anchor="t" anchorCtr="1" compatLnSpc="1">
            <a:prstTxWarp prst="textNoShape">
              <a:avLst/>
            </a:prstTxWarp>
            <a:spAutoFit/>
          </a:bodyPr>
          <a:lstStyle/>
          <a:p>
            <a:pPr eaLnBrk="0" fontAlgn="base" hangingPunct="0">
              <a:lnSpc>
                <a:spcPct val="85000"/>
              </a:lnSpc>
              <a:spcBef>
                <a:spcPct val="0"/>
              </a:spcBef>
              <a:spcAft>
                <a:spcPct val="0"/>
              </a:spcAft>
            </a:pPr>
            <a:endParaRPr lang="en-US" sz="2400" dirty="0">
              <a:solidFill>
                <a:srgbClr val="000000"/>
              </a:solidFill>
            </a:endParaRPr>
          </a:p>
        </p:txBody>
      </p:sp>
      <p:sp>
        <p:nvSpPr>
          <p:cNvPr id="3" name="Rectangle 2"/>
          <p:cNvSpPr/>
          <p:nvPr userDrawn="1"/>
        </p:nvSpPr>
        <p:spPr bwMode="auto">
          <a:xfrm>
            <a:off x="0" y="0"/>
            <a:ext cx="9144000" cy="6858000"/>
          </a:xfrm>
          <a:prstGeom prst="rect">
            <a:avLst/>
          </a:prstGeom>
          <a:solidFill>
            <a:srgbClr val="000000"/>
          </a:solidFill>
          <a:ln w="9525" cap="flat" cmpd="sng" algn="ctr">
            <a:noFill/>
            <a:prstDash val="solid"/>
            <a:round/>
            <a:headEnd type="none" w="med" len="med"/>
            <a:tailEnd type="none" w="med" len="med"/>
          </a:ln>
          <a:effectLst/>
        </p:spPr>
        <p:txBody>
          <a:bodyPr vert="horz" wrap="square" lIns="0" tIns="0" rIns="0" bIns="0" numCol="1" rtlCol="0" anchor="t" anchorCtr="1" compatLnSpc="1">
            <a:prstTxWarp prst="textNoShape">
              <a:avLst/>
            </a:prstTxWarp>
            <a:spAutoFit/>
          </a:bodyPr>
          <a:lstStyle/>
          <a:p>
            <a:pPr eaLnBrk="0" fontAlgn="base" hangingPunct="0">
              <a:lnSpc>
                <a:spcPct val="85000"/>
              </a:lnSpc>
              <a:spcBef>
                <a:spcPct val="0"/>
              </a:spcBef>
              <a:spcAft>
                <a:spcPct val="0"/>
              </a:spcAft>
            </a:pPr>
            <a:endParaRPr lang="en-US" sz="2400" dirty="0">
              <a:solidFill>
                <a:srgbClr val="000000"/>
              </a:solidFill>
            </a:endParaRPr>
          </a:p>
        </p:txBody>
      </p:sp>
    </p:spTree>
    <p:extLst>
      <p:ext uri="{BB962C8B-B14F-4D97-AF65-F5344CB8AC3E}">
        <p14:creationId xmlns:p14="http://schemas.microsoft.com/office/powerpoint/2010/main" val="1063778831"/>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White">
    <p:spTree>
      <p:nvGrpSpPr>
        <p:cNvPr id="1" name=""/>
        <p:cNvGrpSpPr/>
        <p:nvPr/>
      </p:nvGrpSpPr>
      <p:grpSpPr>
        <a:xfrm>
          <a:off x="0" y="0"/>
          <a:ext cx="0" cy="0"/>
          <a:chOff x="0" y="0"/>
          <a:chExt cx="0" cy="0"/>
        </a:xfrm>
      </p:grpSpPr>
      <p:sp>
        <p:nvSpPr>
          <p:cNvPr id="5" name="Rectangle 4"/>
          <p:cNvSpPr/>
          <p:nvPr/>
        </p:nvSpPr>
        <p:spPr bwMode="auto">
          <a:xfrm>
            <a:off x="0" y="0"/>
            <a:ext cx="9144000" cy="6858000"/>
          </a:xfrm>
          <a:prstGeom prst="rect">
            <a:avLst/>
          </a:prstGeom>
          <a:solidFill>
            <a:schemeClr val="bg1"/>
          </a:solidFill>
          <a:ln w="9525" cap="flat" cmpd="sng" algn="ctr">
            <a:noFill/>
            <a:prstDash val="solid"/>
            <a:round/>
            <a:headEnd type="none" w="med" len="med"/>
            <a:tailEnd type="none" w="med" len="med"/>
          </a:ln>
          <a:effectLst/>
        </p:spPr>
        <p:txBody>
          <a:bodyPr vert="horz" wrap="square" lIns="0" tIns="0" rIns="0" bIns="0" numCol="1" rtlCol="0" anchor="t" anchorCtr="1" compatLnSpc="1">
            <a:prstTxWarp prst="textNoShape">
              <a:avLst/>
            </a:prstTxWarp>
            <a:spAutoFit/>
          </a:bodyPr>
          <a:lstStyle/>
          <a:p>
            <a:pPr eaLnBrk="0" fontAlgn="base" hangingPunct="0">
              <a:lnSpc>
                <a:spcPct val="85000"/>
              </a:lnSpc>
              <a:spcBef>
                <a:spcPct val="0"/>
              </a:spcBef>
              <a:spcAft>
                <a:spcPct val="0"/>
              </a:spcAft>
            </a:pPr>
            <a:endParaRPr lang="en-US" sz="2400" dirty="0">
              <a:solidFill>
                <a:srgbClr val="000000"/>
              </a:solidFill>
            </a:endParaRPr>
          </a:p>
        </p:txBody>
      </p:sp>
      <p:sp>
        <p:nvSpPr>
          <p:cNvPr id="3" name="Rectangle 2"/>
          <p:cNvSpPr/>
          <p:nvPr userDrawn="1"/>
        </p:nvSpPr>
        <p:spPr bwMode="auto">
          <a:xfrm>
            <a:off x="0" y="0"/>
            <a:ext cx="9144000" cy="6858000"/>
          </a:xfrm>
          <a:prstGeom prst="rect">
            <a:avLst/>
          </a:prstGeom>
          <a:solidFill>
            <a:schemeClr val="bg1"/>
          </a:solidFill>
          <a:ln w="9525" cap="flat" cmpd="sng" algn="ctr">
            <a:noFill/>
            <a:prstDash val="solid"/>
            <a:round/>
            <a:headEnd type="none" w="med" len="med"/>
            <a:tailEnd type="none" w="med" len="med"/>
          </a:ln>
          <a:effectLst/>
        </p:spPr>
        <p:txBody>
          <a:bodyPr vert="horz" wrap="square" lIns="0" tIns="0" rIns="0" bIns="0" numCol="1" rtlCol="0" anchor="t" anchorCtr="1" compatLnSpc="1">
            <a:prstTxWarp prst="textNoShape">
              <a:avLst/>
            </a:prstTxWarp>
            <a:spAutoFit/>
          </a:bodyPr>
          <a:lstStyle/>
          <a:p>
            <a:pPr eaLnBrk="0" fontAlgn="base" hangingPunct="0">
              <a:lnSpc>
                <a:spcPct val="85000"/>
              </a:lnSpc>
              <a:spcBef>
                <a:spcPct val="0"/>
              </a:spcBef>
              <a:spcAft>
                <a:spcPct val="0"/>
              </a:spcAft>
            </a:pPr>
            <a:endParaRPr lang="en-US" sz="2400" dirty="0">
              <a:solidFill>
                <a:srgbClr val="000000"/>
              </a:solidFill>
            </a:endParaRPr>
          </a:p>
        </p:txBody>
      </p:sp>
    </p:spTree>
    <p:extLst>
      <p:ext uri="{BB962C8B-B14F-4D97-AF65-F5344CB8AC3E}">
        <p14:creationId xmlns:p14="http://schemas.microsoft.com/office/powerpoint/2010/main" val="93595621"/>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dirty="0"/>
              <a:t>Click to edit Master title style</a:t>
            </a:r>
          </a:p>
        </p:txBody>
      </p:sp>
      <p:sp>
        <p:nvSpPr>
          <p:cNvPr id="4" name="Line 20"/>
          <p:cNvSpPr>
            <a:spLocks noChangeShapeType="1"/>
          </p:cNvSpPr>
          <p:nvPr userDrawn="1"/>
        </p:nvSpPr>
        <p:spPr bwMode="auto">
          <a:xfrm>
            <a:off x="0" y="1100138"/>
            <a:ext cx="8737600" cy="0"/>
          </a:xfrm>
          <a:prstGeom prst="line">
            <a:avLst/>
          </a:prstGeom>
          <a:noFill/>
          <a:ln w="9525">
            <a:solidFill>
              <a:schemeClr val="accent1"/>
            </a:solidFill>
            <a:round/>
            <a:headEnd/>
            <a:tailEnd/>
          </a:ln>
          <a:effectLst/>
        </p:spPr>
        <p:txBody>
          <a:bodyPr wrap="none" anchor="ctr"/>
          <a:lstStyle/>
          <a:p>
            <a:pPr eaLnBrk="0" fontAlgn="base" hangingPunct="0">
              <a:spcBef>
                <a:spcPct val="0"/>
              </a:spcBef>
              <a:spcAft>
                <a:spcPct val="0"/>
              </a:spcAft>
              <a:defRPr/>
            </a:pPr>
            <a:endParaRPr lang="en-US" sz="2400" dirty="0">
              <a:solidFill>
                <a:srgbClr val="0F245F"/>
              </a:solidFill>
              <a:latin typeface="Times" charset="0"/>
            </a:endParaRPr>
          </a:p>
        </p:txBody>
      </p:sp>
      <p:sp>
        <p:nvSpPr>
          <p:cNvPr id="7" name="Content Placeholder 6"/>
          <p:cNvSpPr>
            <a:spLocks noGrp="1"/>
          </p:cNvSpPr>
          <p:nvPr>
            <p:ph sz="quarter" idx="10"/>
          </p:nvPr>
        </p:nvSpPr>
        <p:spPr>
          <a:xfrm>
            <a:off x="393192" y="1757680"/>
            <a:ext cx="4056888" cy="4490720"/>
          </a:xfrm>
          <a:noFill/>
          <a:ln w="9525">
            <a:noFill/>
            <a:miter lim="800000"/>
            <a:headEnd/>
            <a:tailEnd/>
          </a:ln>
        </p:spPr>
        <p:txBody>
          <a:bodyPr vert="horz" wrap="square" lIns="91440" tIns="45720" rIns="91440" bIns="45720" numCol="1" anchor="t" anchorCtr="0" compatLnSpc="1">
            <a:prstTxWarp prst="textNoShape">
              <a:avLst/>
            </a:prstTxWarp>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6"/>
          <p:cNvSpPr>
            <a:spLocks noGrp="1"/>
          </p:cNvSpPr>
          <p:nvPr>
            <p:ph sz="quarter" idx="11"/>
          </p:nvPr>
        </p:nvSpPr>
        <p:spPr>
          <a:xfrm>
            <a:off x="4668520" y="1767840"/>
            <a:ext cx="4056888" cy="4480560"/>
          </a:xfrm>
          <a:noFill/>
          <a:ln w="9525">
            <a:noFill/>
            <a:miter lim="800000"/>
            <a:headEnd/>
            <a:tailEnd/>
          </a:ln>
        </p:spPr>
        <p:txBody>
          <a:bodyPr vert="horz" wrap="square" lIns="91440" tIns="45720" rIns="91440" bIns="45720" numCol="1" anchor="t" anchorCtr="0" compatLnSpc="1">
            <a:prstTxWarp prst="textNoShape">
              <a:avLst/>
            </a:prstTxWarp>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10"/>
          <p:cNvSpPr>
            <a:spLocks noGrp="1"/>
          </p:cNvSpPr>
          <p:nvPr>
            <p:ph type="body" sz="quarter" idx="13"/>
          </p:nvPr>
        </p:nvSpPr>
        <p:spPr>
          <a:xfrm>
            <a:off x="381000" y="1203444"/>
            <a:ext cx="4089400" cy="431800"/>
          </a:xfrm>
        </p:spPr>
        <p:txBody>
          <a:bodyPr anchor="b"/>
          <a:lstStyle>
            <a:lvl1pPr marL="0" indent="0">
              <a:buNone/>
              <a:defRPr sz="2000" b="1">
                <a:solidFill>
                  <a:schemeClr val="accent1"/>
                </a:solidFill>
              </a:defRPr>
            </a:lvl1pPr>
          </a:lstStyle>
          <a:p>
            <a:pPr lvl="0"/>
            <a:r>
              <a:rPr lang="en-US" dirty="0"/>
              <a:t>Click to edit Master text styles</a:t>
            </a:r>
          </a:p>
        </p:txBody>
      </p:sp>
      <p:sp>
        <p:nvSpPr>
          <p:cNvPr id="9" name="Text Placeholder 10"/>
          <p:cNvSpPr>
            <a:spLocks noGrp="1"/>
          </p:cNvSpPr>
          <p:nvPr>
            <p:ph type="body" sz="quarter" idx="14"/>
          </p:nvPr>
        </p:nvSpPr>
        <p:spPr>
          <a:xfrm>
            <a:off x="4648200" y="1203444"/>
            <a:ext cx="4089400" cy="431800"/>
          </a:xfrm>
        </p:spPr>
        <p:txBody>
          <a:bodyPr anchor="b"/>
          <a:lstStyle>
            <a:lvl1pPr marL="0" indent="0">
              <a:buNone/>
              <a:defRPr sz="2000" b="1">
                <a:solidFill>
                  <a:schemeClr val="accent1"/>
                </a:solidFill>
              </a:defRPr>
            </a:lvl1pPr>
          </a:lstStyle>
          <a:p>
            <a:pPr lvl="0"/>
            <a:r>
              <a:rPr lang="en-US" dirty="0"/>
              <a:t>Click to edit Master text styles</a:t>
            </a:r>
          </a:p>
        </p:txBody>
      </p:sp>
    </p:spTree>
    <p:extLst>
      <p:ext uri="{BB962C8B-B14F-4D97-AF65-F5344CB8AC3E}">
        <p14:creationId xmlns:p14="http://schemas.microsoft.com/office/powerpoint/2010/main" val="1949261083"/>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 Column with Tombsto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dirty="0"/>
              <a:t>Click to edit Master title style</a:t>
            </a:r>
          </a:p>
        </p:txBody>
      </p:sp>
      <p:sp>
        <p:nvSpPr>
          <p:cNvPr id="4" name="Line 20"/>
          <p:cNvSpPr>
            <a:spLocks noChangeShapeType="1"/>
          </p:cNvSpPr>
          <p:nvPr userDrawn="1"/>
        </p:nvSpPr>
        <p:spPr bwMode="auto">
          <a:xfrm>
            <a:off x="0" y="1100138"/>
            <a:ext cx="8737600" cy="0"/>
          </a:xfrm>
          <a:prstGeom prst="line">
            <a:avLst/>
          </a:prstGeom>
          <a:noFill/>
          <a:ln w="9525">
            <a:solidFill>
              <a:schemeClr val="accent1"/>
            </a:solidFill>
            <a:round/>
            <a:headEnd/>
            <a:tailEnd/>
          </a:ln>
          <a:effectLst/>
        </p:spPr>
        <p:txBody>
          <a:bodyPr wrap="none" anchor="ctr"/>
          <a:lstStyle/>
          <a:p>
            <a:pPr eaLnBrk="0" fontAlgn="base" hangingPunct="0">
              <a:spcBef>
                <a:spcPct val="0"/>
              </a:spcBef>
              <a:spcAft>
                <a:spcPct val="0"/>
              </a:spcAft>
              <a:defRPr/>
            </a:pPr>
            <a:endParaRPr lang="en-US" sz="2400" dirty="0">
              <a:solidFill>
                <a:srgbClr val="0F245F"/>
              </a:solidFill>
              <a:latin typeface="Times" charset="0"/>
            </a:endParaRPr>
          </a:p>
        </p:txBody>
      </p:sp>
      <p:sp>
        <p:nvSpPr>
          <p:cNvPr id="7" name="Content Placeholder 6"/>
          <p:cNvSpPr>
            <a:spLocks noGrp="1"/>
          </p:cNvSpPr>
          <p:nvPr>
            <p:ph sz="quarter" idx="10"/>
          </p:nvPr>
        </p:nvSpPr>
        <p:spPr>
          <a:xfrm>
            <a:off x="393192" y="1757680"/>
            <a:ext cx="4056888" cy="3971385"/>
          </a:xfrm>
          <a:noFill/>
          <a:ln w="9525">
            <a:noFill/>
            <a:miter lim="800000"/>
            <a:headEnd/>
            <a:tailEnd/>
          </a:ln>
        </p:spPr>
        <p:txBody>
          <a:bodyPr vert="horz" wrap="square" lIns="91440" tIns="45720" rIns="91440" bIns="45720" numCol="1" anchor="t" anchorCtr="0" compatLnSpc="1">
            <a:prstTxWarp prst="textNoShape">
              <a:avLst/>
            </a:prstTxWarp>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6"/>
          <p:cNvSpPr>
            <a:spLocks noGrp="1"/>
          </p:cNvSpPr>
          <p:nvPr>
            <p:ph sz="quarter" idx="11"/>
          </p:nvPr>
        </p:nvSpPr>
        <p:spPr>
          <a:xfrm>
            <a:off x="4668520" y="1767840"/>
            <a:ext cx="4056888" cy="3962400"/>
          </a:xfrm>
          <a:noFill/>
          <a:ln w="9525">
            <a:noFill/>
            <a:miter lim="800000"/>
            <a:headEnd/>
            <a:tailEnd/>
          </a:ln>
        </p:spPr>
        <p:txBody>
          <a:bodyPr vert="horz" wrap="square" lIns="91440" tIns="45720" rIns="91440" bIns="45720" numCol="1" anchor="t" anchorCtr="0" compatLnSpc="1">
            <a:prstTxWarp prst="textNoShape">
              <a:avLst/>
            </a:prstTxWarp>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10"/>
          <p:cNvSpPr>
            <a:spLocks noGrp="1"/>
          </p:cNvSpPr>
          <p:nvPr>
            <p:ph type="body" sz="quarter" idx="13"/>
          </p:nvPr>
        </p:nvSpPr>
        <p:spPr>
          <a:xfrm>
            <a:off x="381000" y="1203444"/>
            <a:ext cx="4089400" cy="431800"/>
          </a:xfrm>
        </p:spPr>
        <p:txBody>
          <a:bodyPr anchor="b"/>
          <a:lstStyle>
            <a:lvl1pPr marL="0" indent="0">
              <a:buNone/>
              <a:defRPr sz="2000" b="1">
                <a:solidFill>
                  <a:schemeClr val="accent1"/>
                </a:solidFill>
              </a:defRPr>
            </a:lvl1pPr>
          </a:lstStyle>
          <a:p>
            <a:pPr lvl="0"/>
            <a:r>
              <a:rPr lang="en-US" dirty="0"/>
              <a:t>Click to edit Master text styles</a:t>
            </a:r>
          </a:p>
        </p:txBody>
      </p:sp>
      <p:sp>
        <p:nvSpPr>
          <p:cNvPr id="9" name="Text Placeholder 10"/>
          <p:cNvSpPr>
            <a:spLocks noGrp="1"/>
          </p:cNvSpPr>
          <p:nvPr>
            <p:ph type="body" sz="quarter" idx="14"/>
          </p:nvPr>
        </p:nvSpPr>
        <p:spPr>
          <a:xfrm>
            <a:off x="4648200" y="1203444"/>
            <a:ext cx="4089400" cy="431800"/>
          </a:xfrm>
        </p:spPr>
        <p:txBody>
          <a:bodyPr anchor="b"/>
          <a:lstStyle>
            <a:lvl1pPr marL="0" indent="0">
              <a:buNone/>
              <a:defRPr sz="2000" b="1">
                <a:solidFill>
                  <a:schemeClr val="accent1"/>
                </a:solidFill>
              </a:defRPr>
            </a:lvl1pPr>
          </a:lstStyle>
          <a:p>
            <a:pPr lvl="0"/>
            <a:r>
              <a:rPr lang="en-US" dirty="0"/>
              <a:t>Click to edit Master text styles</a:t>
            </a:r>
          </a:p>
        </p:txBody>
      </p:sp>
      <p:grpSp>
        <p:nvGrpSpPr>
          <p:cNvPr id="15" name="Group 14"/>
          <p:cNvGrpSpPr/>
          <p:nvPr userDrawn="1"/>
        </p:nvGrpSpPr>
        <p:grpSpPr>
          <a:xfrm>
            <a:off x="0" y="5984241"/>
            <a:ext cx="9144000" cy="877824"/>
            <a:chOff x="0" y="5686691"/>
            <a:chExt cx="8306602" cy="731521"/>
          </a:xfrm>
        </p:grpSpPr>
        <p:sp>
          <p:nvSpPr>
            <p:cNvPr id="16" name="Rectangle 15"/>
            <p:cNvSpPr/>
            <p:nvPr/>
          </p:nvSpPr>
          <p:spPr bwMode="auto">
            <a:xfrm>
              <a:off x="0" y="5686692"/>
              <a:ext cx="8306602" cy="731520"/>
            </a:xfrm>
            <a:prstGeom prst="rect">
              <a:avLst/>
            </a:prstGeom>
            <a:solidFill>
              <a:schemeClr val="accent1"/>
            </a:solidFill>
            <a:ln w="9525" cap="flat" cmpd="sng" algn="ctr">
              <a:noFill/>
              <a:prstDash val="solid"/>
              <a:round/>
              <a:headEnd type="none" w="med" len="med"/>
              <a:tailEnd type="none" w="med" len="med"/>
            </a:ln>
            <a:effectLst/>
          </p:spPr>
          <p:txBody>
            <a:bodyPr vert="horz" wrap="square" lIns="457200" tIns="0" rIns="365760" bIns="0" numCol="1" rtlCol="0" anchor="ctr" anchorCtr="0" compatLnSpc="1">
              <a:prstTxWarp prst="textNoShape">
                <a:avLst/>
              </a:prstTxWarp>
            </a:bodyPr>
            <a:lstStyle/>
            <a:p>
              <a:pPr eaLnBrk="0" fontAlgn="base" hangingPunct="0">
                <a:spcBef>
                  <a:spcPct val="0"/>
                </a:spcBef>
                <a:spcAft>
                  <a:spcPct val="0"/>
                </a:spcAft>
              </a:pPr>
              <a:endParaRPr lang="en-US" b="1" dirty="0">
                <a:solidFill>
                  <a:srgbClr val="FFFFFF"/>
                </a:solidFill>
              </a:endParaRPr>
            </a:p>
          </p:txBody>
        </p:sp>
        <p:cxnSp>
          <p:nvCxnSpPr>
            <p:cNvPr id="17" name="Straight Connector 16"/>
            <p:cNvCxnSpPr/>
            <p:nvPr/>
          </p:nvCxnSpPr>
          <p:spPr bwMode="auto">
            <a:xfrm>
              <a:off x="0" y="5686691"/>
              <a:ext cx="8306602" cy="0"/>
            </a:xfrm>
            <a:prstGeom prst="line">
              <a:avLst/>
            </a:prstGeom>
            <a:solidFill>
              <a:schemeClr val="accent1"/>
            </a:solidFill>
            <a:ln w="57150" cap="flat" cmpd="sng" algn="ctr">
              <a:solidFill>
                <a:schemeClr val="accent3"/>
              </a:solidFill>
              <a:prstDash val="solid"/>
              <a:round/>
              <a:headEnd type="none" w="med" len="med"/>
              <a:tailEnd type="none" w="med" len="med"/>
            </a:ln>
            <a:effectLst/>
          </p:spPr>
        </p:cxnSp>
      </p:grpSp>
      <p:sp>
        <p:nvSpPr>
          <p:cNvPr id="18" name="Rectangle 6"/>
          <p:cNvSpPr>
            <a:spLocks noChangeArrowheads="1"/>
          </p:cNvSpPr>
          <p:nvPr userDrawn="1"/>
        </p:nvSpPr>
        <p:spPr bwMode="auto">
          <a:xfrm>
            <a:off x="8572712" y="6602576"/>
            <a:ext cx="540808" cy="190500"/>
          </a:xfrm>
          <a:prstGeom prst="rect">
            <a:avLst/>
          </a:prstGeom>
          <a:noFill/>
          <a:ln w="9525">
            <a:noFill/>
            <a:miter lim="800000"/>
            <a:headEnd/>
            <a:tailEnd/>
          </a:ln>
        </p:spPr>
        <p:txBody>
          <a:bodyPr anchor="ctr"/>
          <a:lstStyle/>
          <a:p>
            <a:pPr algn="r" eaLnBrk="0" fontAlgn="base" hangingPunct="0">
              <a:spcBef>
                <a:spcPct val="0"/>
              </a:spcBef>
              <a:spcAft>
                <a:spcPct val="0"/>
              </a:spcAft>
              <a:defRPr/>
            </a:pPr>
            <a:fld id="{602CA472-7307-4085-82E8-BDBC0ED538DE}" type="slidenum">
              <a:rPr lang="en-US" sz="800">
                <a:solidFill>
                  <a:schemeClr val="bg1"/>
                </a:solidFill>
              </a:rPr>
              <a:pPr algn="r" eaLnBrk="0" fontAlgn="base" hangingPunct="0">
                <a:spcBef>
                  <a:spcPct val="0"/>
                </a:spcBef>
                <a:spcAft>
                  <a:spcPct val="0"/>
                </a:spcAft>
                <a:defRPr/>
              </a:pPr>
              <a:t>‹#›</a:t>
            </a:fld>
            <a:endParaRPr lang="en-US" sz="800" dirty="0">
              <a:solidFill>
                <a:schemeClr val="bg1"/>
              </a:solidFill>
            </a:endParaRPr>
          </a:p>
        </p:txBody>
      </p:sp>
      <p:sp>
        <p:nvSpPr>
          <p:cNvPr id="19" name="Text Placeholder 10"/>
          <p:cNvSpPr>
            <a:spLocks noGrp="1"/>
          </p:cNvSpPr>
          <p:nvPr>
            <p:ph type="body" sz="quarter" idx="15"/>
          </p:nvPr>
        </p:nvSpPr>
        <p:spPr>
          <a:xfrm>
            <a:off x="381000" y="6035040"/>
            <a:ext cx="8356600" cy="615796"/>
          </a:xfrm>
          <a:noFill/>
          <a:ln w="9525" cap="flat" cmpd="sng" algn="ctr">
            <a:noFill/>
            <a:prstDash val="solid"/>
            <a:round/>
            <a:headEnd type="none" w="med" len="med"/>
            <a:tailEnd type="none" w="med" len="med"/>
          </a:ln>
          <a:effectLst/>
        </p:spPr>
        <p:txBody>
          <a:bodyPr vert="horz" wrap="square" lIns="91440" tIns="91440" rIns="182880" bIns="0" numCol="1" rtlCol="0" anchor="t" anchorCtr="0" compatLnSpc="1">
            <a:prstTxWarp prst="textNoShape">
              <a:avLst/>
            </a:prstTxWarp>
          </a:bodyPr>
          <a:lstStyle>
            <a:lvl1pPr marL="0" indent="0" algn="ctr">
              <a:buNone/>
              <a:defRPr lang="en-US" sz="1800" b="0" kern="1200" dirty="0" smtClean="0">
                <a:solidFill>
                  <a:srgbClr val="FFFFFF"/>
                </a:solidFill>
              </a:defRPr>
            </a:lvl1pPr>
          </a:lstStyle>
          <a:p>
            <a:pPr marL="0" lvl="0" defTabSz="914400" latinLnBrk="0">
              <a:spcBef>
                <a:spcPct val="0"/>
              </a:spcBef>
              <a:spcAft>
                <a:spcPct val="0"/>
              </a:spcAft>
            </a:pPr>
            <a:r>
              <a:rPr lang="en-US" dirty="0"/>
              <a:t>Click to edit Master text styles</a:t>
            </a:r>
          </a:p>
        </p:txBody>
      </p:sp>
    </p:spTree>
    <p:extLst>
      <p:ext uri="{BB962C8B-B14F-4D97-AF65-F5344CB8AC3E}">
        <p14:creationId xmlns:p14="http://schemas.microsoft.com/office/powerpoint/2010/main" val="3529228643"/>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11" name="Text Placeholder 10"/>
          <p:cNvSpPr>
            <a:spLocks noGrp="1"/>
          </p:cNvSpPr>
          <p:nvPr>
            <p:ph type="body" sz="quarter" idx="13"/>
          </p:nvPr>
        </p:nvSpPr>
        <p:spPr>
          <a:xfrm>
            <a:off x="381000" y="1214120"/>
            <a:ext cx="2626360" cy="533400"/>
          </a:xfrm>
        </p:spPr>
        <p:txBody>
          <a:bodyPr anchor="b"/>
          <a:lstStyle>
            <a:lvl1pPr marL="0" indent="0">
              <a:buNone/>
              <a:defRPr sz="2000" b="1">
                <a:solidFill>
                  <a:schemeClr val="accent1"/>
                </a:solidFill>
              </a:defRPr>
            </a:lvl1pPr>
          </a:lstStyle>
          <a:p>
            <a:pPr lvl="0"/>
            <a:r>
              <a:rPr lang="en-US" dirty="0"/>
              <a:t>Click to edit Master text styles</a:t>
            </a:r>
          </a:p>
        </p:txBody>
      </p:sp>
      <p:sp>
        <p:nvSpPr>
          <p:cNvPr id="14" name="Content Placeholder 6"/>
          <p:cNvSpPr>
            <a:spLocks noGrp="1"/>
          </p:cNvSpPr>
          <p:nvPr>
            <p:ph sz="quarter" idx="10"/>
          </p:nvPr>
        </p:nvSpPr>
        <p:spPr>
          <a:xfrm>
            <a:off x="393192" y="1889760"/>
            <a:ext cx="2624328" cy="4470400"/>
          </a:xfrm>
          <a:noFill/>
          <a:ln w="9525">
            <a:noFill/>
            <a:miter lim="800000"/>
            <a:headEnd/>
            <a:tailEnd/>
          </a:ln>
        </p:spPr>
        <p:txBody>
          <a:bodyPr vert="horz" wrap="square" lIns="91440" tIns="45720" rIns="91440" bIns="45720" numCol="1" anchor="t" anchorCtr="0" compatLnSpc="1">
            <a:prstTxWarp prst="textNoShape">
              <a:avLst/>
            </a:prstTxWarp>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10"/>
          <p:cNvSpPr>
            <a:spLocks noGrp="1"/>
          </p:cNvSpPr>
          <p:nvPr>
            <p:ph type="body" sz="quarter" idx="14"/>
          </p:nvPr>
        </p:nvSpPr>
        <p:spPr>
          <a:xfrm>
            <a:off x="3239008" y="1214120"/>
            <a:ext cx="2626360" cy="533400"/>
          </a:xfrm>
        </p:spPr>
        <p:txBody>
          <a:bodyPr anchor="b"/>
          <a:lstStyle>
            <a:lvl1pPr marL="0" indent="0">
              <a:buNone/>
              <a:defRPr sz="2000" b="1">
                <a:solidFill>
                  <a:schemeClr val="accent1"/>
                </a:solidFill>
              </a:defRPr>
            </a:lvl1pPr>
          </a:lstStyle>
          <a:p>
            <a:pPr lvl="0"/>
            <a:r>
              <a:rPr lang="en-US" dirty="0"/>
              <a:t>Click to edit Master text styles</a:t>
            </a:r>
          </a:p>
        </p:txBody>
      </p:sp>
      <p:sp>
        <p:nvSpPr>
          <p:cNvPr id="16" name="Content Placeholder 6"/>
          <p:cNvSpPr>
            <a:spLocks noGrp="1"/>
          </p:cNvSpPr>
          <p:nvPr>
            <p:ph sz="quarter" idx="15"/>
          </p:nvPr>
        </p:nvSpPr>
        <p:spPr>
          <a:xfrm>
            <a:off x="3251200" y="1889760"/>
            <a:ext cx="2624328" cy="4470400"/>
          </a:xfrm>
          <a:noFill/>
          <a:ln w="9525">
            <a:noFill/>
            <a:miter lim="800000"/>
            <a:headEnd/>
            <a:tailEnd/>
          </a:ln>
        </p:spPr>
        <p:txBody>
          <a:bodyPr vert="horz" wrap="square" lIns="91440" tIns="45720" rIns="91440" bIns="45720" numCol="1" anchor="t" anchorCtr="0" compatLnSpc="1">
            <a:prstTxWarp prst="textNoShape">
              <a:avLst/>
            </a:prstTxWarp>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10"/>
          <p:cNvSpPr>
            <a:spLocks noGrp="1"/>
          </p:cNvSpPr>
          <p:nvPr>
            <p:ph type="body" sz="quarter" idx="16"/>
          </p:nvPr>
        </p:nvSpPr>
        <p:spPr>
          <a:xfrm>
            <a:off x="6083808" y="1214120"/>
            <a:ext cx="2626360" cy="533400"/>
          </a:xfrm>
        </p:spPr>
        <p:txBody>
          <a:bodyPr anchor="b"/>
          <a:lstStyle>
            <a:lvl1pPr marL="0" indent="0">
              <a:buNone/>
              <a:defRPr sz="2000" b="1">
                <a:solidFill>
                  <a:schemeClr val="accent1"/>
                </a:solidFill>
              </a:defRPr>
            </a:lvl1pPr>
          </a:lstStyle>
          <a:p>
            <a:pPr lvl="0"/>
            <a:r>
              <a:rPr lang="en-US" dirty="0"/>
              <a:t>Click to edit Master text styles</a:t>
            </a:r>
          </a:p>
        </p:txBody>
      </p:sp>
      <p:sp>
        <p:nvSpPr>
          <p:cNvPr id="18" name="Content Placeholder 6"/>
          <p:cNvSpPr>
            <a:spLocks noGrp="1"/>
          </p:cNvSpPr>
          <p:nvPr>
            <p:ph sz="quarter" idx="17"/>
          </p:nvPr>
        </p:nvSpPr>
        <p:spPr>
          <a:xfrm>
            <a:off x="6096000" y="1889760"/>
            <a:ext cx="2624328" cy="4470400"/>
          </a:xfrm>
          <a:noFill/>
          <a:ln w="9525">
            <a:noFill/>
            <a:miter lim="800000"/>
            <a:headEnd/>
            <a:tailEnd/>
          </a:ln>
        </p:spPr>
        <p:txBody>
          <a:bodyPr vert="horz" wrap="square" lIns="91440" tIns="45720" rIns="91440" bIns="45720" numCol="1" anchor="t" anchorCtr="0" compatLnSpc="1">
            <a:prstTxWarp prst="textNoShape">
              <a:avLst/>
            </a:prstTxWarp>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6"/>
          <p:cNvSpPr>
            <a:spLocks noGrp="1"/>
          </p:cNvSpPr>
          <p:nvPr>
            <p:ph type="title"/>
          </p:nvPr>
        </p:nvSpPr>
        <p:spPr>
          <a:xfrm>
            <a:off x="393700" y="162560"/>
            <a:ext cx="8356600" cy="820103"/>
          </a:xfrm>
        </p:spPr>
        <p:txBody>
          <a:bodyPr/>
          <a:lstStyle/>
          <a:p>
            <a:r>
              <a:rPr lang="en-US"/>
              <a:t>Click to edit Master title style</a:t>
            </a:r>
          </a:p>
        </p:txBody>
      </p:sp>
    </p:spTree>
    <p:extLst>
      <p:ext uri="{BB962C8B-B14F-4D97-AF65-F5344CB8AC3E}">
        <p14:creationId xmlns:p14="http://schemas.microsoft.com/office/powerpoint/2010/main" val="608954577"/>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 Column">
    <p:spTree>
      <p:nvGrpSpPr>
        <p:cNvPr id="1" name=""/>
        <p:cNvGrpSpPr/>
        <p:nvPr/>
      </p:nvGrpSpPr>
      <p:grpSpPr>
        <a:xfrm>
          <a:off x="0" y="0"/>
          <a:ext cx="0" cy="0"/>
          <a:chOff x="0" y="0"/>
          <a:chExt cx="0" cy="0"/>
        </a:xfrm>
      </p:grpSpPr>
      <p:sp>
        <p:nvSpPr>
          <p:cNvPr id="14" name="Content Placeholder 6"/>
          <p:cNvSpPr>
            <a:spLocks noGrp="1"/>
          </p:cNvSpPr>
          <p:nvPr>
            <p:ph sz="quarter" idx="10"/>
          </p:nvPr>
        </p:nvSpPr>
        <p:spPr>
          <a:xfrm>
            <a:off x="393192" y="1920240"/>
            <a:ext cx="1913128" cy="4439920"/>
          </a:xfrm>
          <a:noFill/>
          <a:ln w="9525">
            <a:noFill/>
            <a:miter lim="800000"/>
            <a:headEnd/>
            <a:tailEnd/>
          </a:ln>
        </p:spPr>
        <p:txBody>
          <a:bodyPr vert="horz" wrap="square" lIns="91440" tIns="45720" rIns="91440" bIns="45720" numCol="1" anchor="t" anchorCtr="0" compatLnSpc="1">
            <a:prstTxWarp prst="textNoShape">
              <a:avLst/>
            </a:prstTxWarp>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10"/>
          <p:cNvSpPr>
            <a:spLocks noGrp="1"/>
          </p:cNvSpPr>
          <p:nvPr>
            <p:ph type="body" sz="quarter" idx="14"/>
          </p:nvPr>
        </p:nvSpPr>
        <p:spPr>
          <a:xfrm>
            <a:off x="2528147" y="1214120"/>
            <a:ext cx="1914609" cy="533400"/>
          </a:xfrm>
        </p:spPr>
        <p:txBody>
          <a:bodyPr anchor="b"/>
          <a:lstStyle>
            <a:lvl1pPr marL="0" indent="0">
              <a:buNone/>
              <a:defRPr sz="1800" b="1">
                <a:solidFill>
                  <a:schemeClr val="accent1"/>
                </a:solidFill>
              </a:defRPr>
            </a:lvl1pPr>
          </a:lstStyle>
          <a:p>
            <a:pPr lvl="0"/>
            <a:r>
              <a:rPr lang="en-US" dirty="0"/>
              <a:t>Click to edit Master text styles</a:t>
            </a:r>
          </a:p>
        </p:txBody>
      </p:sp>
      <p:sp>
        <p:nvSpPr>
          <p:cNvPr id="16" name="Content Placeholder 6"/>
          <p:cNvSpPr>
            <a:spLocks noGrp="1"/>
          </p:cNvSpPr>
          <p:nvPr>
            <p:ph sz="quarter" idx="15"/>
          </p:nvPr>
        </p:nvSpPr>
        <p:spPr>
          <a:xfrm>
            <a:off x="2540339" y="1920240"/>
            <a:ext cx="1913128" cy="4439920"/>
          </a:xfrm>
          <a:noFill/>
          <a:ln w="9525">
            <a:noFill/>
            <a:miter lim="800000"/>
            <a:headEnd/>
            <a:tailEnd/>
          </a:ln>
        </p:spPr>
        <p:txBody>
          <a:bodyPr vert="horz" wrap="square" lIns="91440" tIns="45720" rIns="91440" bIns="45720" numCol="1" anchor="t" anchorCtr="0" compatLnSpc="1">
            <a:prstTxWarp prst="textNoShape">
              <a:avLst/>
            </a:prstTxWarp>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10"/>
          <p:cNvSpPr>
            <a:spLocks noGrp="1"/>
          </p:cNvSpPr>
          <p:nvPr>
            <p:ph type="body" sz="quarter" idx="16"/>
          </p:nvPr>
        </p:nvSpPr>
        <p:spPr>
          <a:xfrm>
            <a:off x="4675294" y="1214120"/>
            <a:ext cx="1914609" cy="533400"/>
          </a:xfrm>
        </p:spPr>
        <p:txBody>
          <a:bodyPr anchor="b"/>
          <a:lstStyle>
            <a:lvl1pPr marL="0" indent="0">
              <a:buNone/>
              <a:defRPr sz="1800" b="1">
                <a:solidFill>
                  <a:schemeClr val="accent1"/>
                </a:solidFill>
              </a:defRPr>
            </a:lvl1pPr>
          </a:lstStyle>
          <a:p>
            <a:pPr lvl="0"/>
            <a:r>
              <a:rPr lang="en-US" dirty="0"/>
              <a:t>Click to edit Master text styles</a:t>
            </a:r>
          </a:p>
        </p:txBody>
      </p:sp>
      <p:sp>
        <p:nvSpPr>
          <p:cNvPr id="18" name="Content Placeholder 6"/>
          <p:cNvSpPr>
            <a:spLocks noGrp="1"/>
          </p:cNvSpPr>
          <p:nvPr>
            <p:ph sz="quarter" idx="17"/>
          </p:nvPr>
        </p:nvSpPr>
        <p:spPr>
          <a:xfrm>
            <a:off x="4687486" y="1920240"/>
            <a:ext cx="1913128" cy="4439920"/>
          </a:xfrm>
          <a:noFill/>
          <a:ln w="9525">
            <a:noFill/>
            <a:miter lim="800000"/>
            <a:headEnd/>
            <a:tailEnd/>
          </a:ln>
        </p:spPr>
        <p:txBody>
          <a:bodyPr vert="horz" wrap="square" lIns="91440" tIns="45720" rIns="91440" bIns="45720" numCol="1" anchor="t" anchorCtr="0" compatLnSpc="1">
            <a:prstTxWarp prst="textNoShape">
              <a:avLst/>
            </a:prstTxWarp>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10"/>
          <p:cNvSpPr>
            <a:spLocks noGrp="1"/>
          </p:cNvSpPr>
          <p:nvPr>
            <p:ph type="body" sz="quarter" idx="18"/>
          </p:nvPr>
        </p:nvSpPr>
        <p:spPr>
          <a:xfrm>
            <a:off x="6822440" y="1214120"/>
            <a:ext cx="1914609" cy="533400"/>
          </a:xfrm>
        </p:spPr>
        <p:txBody>
          <a:bodyPr anchor="b"/>
          <a:lstStyle>
            <a:lvl1pPr marL="0" indent="0">
              <a:buNone/>
              <a:defRPr sz="1800" b="1">
                <a:solidFill>
                  <a:schemeClr val="accent1"/>
                </a:solidFill>
              </a:defRPr>
            </a:lvl1pPr>
          </a:lstStyle>
          <a:p>
            <a:pPr lvl="0"/>
            <a:r>
              <a:rPr lang="en-US" dirty="0"/>
              <a:t>Click to edit Master text styles</a:t>
            </a:r>
          </a:p>
        </p:txBody>
      </p:sp>
      <p:sp>
        <p:nvSpPr>
          <p:cNvPr id="10" name="Content Placeholder 6"/>
          <p:cNvSpPr>
            <a:spLocks noGrp="1"/>
          </p:cNvSpPr>
          <p:nvPr>
            <p:ph sz="quarter" idx="19"/>
          </p:nvPr>
        </p:nvSpPr>
        <p:spPr>
          <a:xfrm>
            <a:off x="6834632" y="1920240"/>
            <a:ext cx="1913128" cy="4439920"/>
          </a:xfrm>
          <a:noFill/>
          <a:ln w="9525">
            <a:noFill/>
            <a:miter lim="800000"/>
            <a:headEnd/>
            <a:tailEnd/>
          </a:ln>
        </p:spPr>
        <p:txBody>
          <a:bodyPr vert="horz" wrap="square" lIns="91440" tIns="45720" rIns="91440" bIns="45720" numCol="1" anchor="t" anchorCtr="0" compatLnSpc="1">
            <a:prstTxWarp prst="textNoShape">
              <a:avLst/>
            </a:prstTxWarp>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itle 6"/>
          <p:cNvSpPr>
            <a:spLocks noGrp="1"/>
          </p:cNvSpPr>
          <p:nvPr>
            <p:ph type="title"/>
          </p:nvPr>
        </p:nvSpPr>
        <p:spPr>
          <a:xfrm>
            <a:off x="393700" y="162560"/>
            <a:ext cx="8356600" cy="820103"/>
          </a:xfrm>
        </p:spPr>
        <p:txBody>
          <a:bodyPr/>
          <a:lstStyle/>
          <a:p>
            <a:r>
              <a:rPr lang="en-US"/>
              <a:t>Click to edit Master title style</a:t>
            </a:r>
          </a:p>
        </p:txBody>
      </p:sp>
      <p:sp>
        <p:nvSpPr>
          <p:cNvPr id="20" name="Text Placeholder 10"/>
          <p:cNvSpPr>
            <a:spLocks noGrp="1"/>
          </p:cNvSpPr>
          <p:nvPr>
            <p:ph type="body" sz="quarter" idx="20"/>
          </p:nvPr>
        </p:nvSpPr>
        <p:spPr>
          <a:xfrm>
            <a:off x="381000" y="1214120"/>
            <a:ext cx="1925320" cy="533400"/>
          </a:xfrm>
        </p:spPr>
        <p:txBody>
          <a:bodyPr anchor="b"/>
          <a:lstStyle>
            <a:lvl1pPr marL="0" indent="0">
              <a:buNone/>
              <a:defRPr sz="1800" b="1">
                <a:solidFill>
                  <a:schemeClr val="accent1"/>
                </a:solidFill>
              </a:defRPr>
            </a:lvl1pPr>
          </a:lstStyle>
          <a:p>
            <a:pPr lvl="0"/>
            <a:r>
              <a:rPr lang="en-US" dirty="0"/>
              <a:t>Click to edit Master text styles</a:t>
            </a:r>
          </a:p>
        </p:txBody>
      </p:sp>
    </p:spTree>
    <p:extLst>
      <p:ext uri="{BB962C8B-B14F-4D97-AF65-F5344CB8AC3E}">
        <p14:creationId xmlns:p14="http://schemas.microsoft.com/office/powerpoint/2010/main" val="3972871668"/>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 Column with Angle Headi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dirty="0"/>
              <a:t>Click to edit Master title style</a:t>
            </a:r>
          </a:p>
        </p:txBody>
      </p:sp>
      <p:sp>
        <p:nvSpPr>
          <p:cNvPr id="4" name="Line 20"/>
          <p:cNvSpPr>
            <a:spLocks noChangeShapeType="1"/>
          </p:cNvSpPr>
          <p:nvPr userDrawn="1"/>
        </p:nvSpPr>
        <p:spPr bwMode="auto">
          <a:xfrm>
            <a:off x="0" y="1100138"/>
            <a:ext cx="8737600" cy="0"/>
          </a:xfrm>
          <a:prstGeom prst="line">
            <a:avLst/>
          </a:prstGeom>
          <a:noFill/>
          <a:ln w="9525">
            <a:solidFill>
              <a:schemeClr val="accent1"/>
            </a:solidFill>
            <a:round/>
            <a:headEnd/>
            <a:tailEnd/>
          </a:ln>
          <a:effectLst/>
        </p:spPr>
        <p:txBody>
          <a:bodyPr wrap="none" anchor="ctr"/>
          <a:lstStyle/>
          <a:p>
            <a:pPr eaLnBrk="0" fontAlgn="base" hangingPunct="0">
              <a:spcBef>
                <a:spcPct val="0"/>
              </a:spcBef>
              <a:spcAft>
                <a:spcPct val="0"/>
              </a:spcAft>
              <a:defRPr/>
            </a:pPr>
            <a:endParaRPr lang="en-US" sz="2400" dirty="0">
              <a:solidFill>
                <a:srgbClr val="0F245F"/>
              </a:solidFill>
              <a:latin typeface="Times" charset="0"/>
            </a:endParaRPr>
          </a:p>
        </p:txBody>
      </p:sp>
      <p:sp>
        <p:nvSpPr>
          <p:cNvPr id="5" name="Text Placeholder 4"/>
          <p:cNvSpPr>
            <a:spLocks noGrp="1"/>
          </p:cNvSpPr>
          <p:nvPr>
            <p:ph type="body" sz="quarter" idx="10"/>
          </p:nvPr>
        </p:nvSpPr>
        <p:spPr>
          <a:xfrm>
            <a:off x="406400" y="1808479"/>
            <a:ext cx="8331200" cy="46843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68181074"/>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eft Side Call-out">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Click to edit Master title style</a:t>
            </a:r>
          </a:p>
        </p:txBody>
      </p:sp>
      <p:sp>
        <p:nvSpPr>
          <p:cNvPr id="10" name="Text Placeholder 15"/>
          <p:cNvSpPr>
            <a:spLocks noGrp="1"/>
          </p:cNvSpPr>
          <p:nvPr>
            <p:ph type="body" sz="quarter" idx="12"/>
          </p:nvPr>
        </p:nvSpPr>
        <p:spPr>
          <a:xfrm>
            <a:off x="533400" y="1605708"/>
            <a:ext cx="2284173" cy="604092"/>
          </a:xfrm>
        </p:spPr>
        <p:txBody>
          <a:bodyPr anchor="t" anchorCtr="0"/>
          <a:lstStyle>
            <a:lvl1pPr marL="0" indent="0">
              <a:buNone/>
              <a:defRPr sz="1800" b="1">
                <a:solidFill>
                  <a:schemeClr val="accent1"/>
                </a:solidFill>
              </a:defRPr>
            </a:lvl1pPr>
          </a:lstStyle>
          <a:p>
            <a:pPr lvl="0"/>
            <a:r>
              <a:rPr lang="en-US" dirty="0"/>
              <a:t>Click to edit Master text styles</a:t>
            </a:r>
          </a:p>
        </p:txBody>
      </p:sp>
      <p:sp>
        <p:nvSpPr>
          <p:cNvPr id="4" name="Text Placeholder 3"/>
          <p:cNvSpPr>
            <a:spLocks noGrp="1"/>
          </p:cNvSpPr>
          <p:nvPr>
            <p:ph type="body" sz="quarter" idx="13"/>
          </p:nvPr>
        </p:nvSpPr>
        <p:spPr>
          <a:xfrm>
            <a:off x="3292475" y="1381125"/>
            <a:ext cx="5465763" cy="4978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1"/>
          <p:cNvSpPr>
            <a:spLocks noGrp="1"/>
          </p:cNvSpPr>
          <p:nvPr>
            <p:ph type="body" sz="quarter" idx="14"/>
          </p:nvPr>
        </p:nvSpPr>
        <p:spPr>
          <a:xfrm>
            <a:off x="538163" y="2346326"/>
            <a:ext cx="2281237" cy="3004608"/>
          </a:xfrm>
        </p:spPr>
        <p:txBody>
          <a:bodyPr/>
          <a:lstStyle>
            <a:lvl1pPr>
              <a:defRPr sz="1600" b="1"/>
            </a:lvl1pPr>
            <a:lvl2pPr>
              <a:defRPr sz="1400" b="1"/>
            </a:lvl2pPr>
            <a:lvl3pPr>
              <a:defRPr sz="1200" b="1"/>
            </a:lvl3pPr>
            <a:lvl4pPr>
              <a:defRPr sz="1200" b="1"/>
            </a:lvl4pPr>
            <a:lvl5pPr>
              <a:defRPr sz="1200" b="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73463181"/>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28.xml"/><Relationship Id="rId7" Type="http://schemas.openxmlformats.org/officeDocument/2006/relationships/slideLayout" Target="../slideLayouts/slideLayout32.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5" Type="http://schemas.openxmlformats.org/officeDocument/2006/relationships/slideLayout" Target="../slideLayouts/slideLayout30.xml"/><Relationship Id="rId4"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bwMode="auto">
          <a:xfrm>
            <a:off x="393700" y="162560"/>
            <a:ext cx="8356600" cy="820103"/>
          </a:xfrm>
          <a:prstGeom prst="rect">
            <a:avLst/>
          </a:prstGeom>
          <a:noFill/>
          <a:ln w="9525">
            <a:noFill/>
            <a:miter lim="800000"/>
            <a:headEnd/>
            <a:tailEnd/>
          </a:ln>
          <a:effectLst/>
        </p:spPr>
        <p:txBody>
          <a:bodyPr vert="horz" wrap="square" lIns="91440" tIns="45720" rIns="91440" bIns="45720" numCol="1" anchor="b" anchorCtr="0" compatLnSpc="1"/>
          <a:lstStyle/>
          <a:p>
            <a:pPr lvl="0"/>
            <a:r>
              <a:rPr lang="en-US"/>
              <a:t>Click to edit Master title style</a:t>
            </a:r>
          </a:p>
        </p:txBody>
      </p:sp>
      <p:sp>
        <p:nvSpPr>
          <p:cNvPr id="1028" name="Rectangle 3"/>
          <p:cNvSpPr>
            <a:spLocks noGrp="1" noChangeArrowheads="1"/>
          </p:cNvSpPr>
          <p:nvPr>
            <p:ph type="body" idx="1"/>
          </p:nvPr>
        </p:nvSpPr>
        <p:spPr bwMode="auto">
          <a:xfrm>
            <a:off x="393192" y="1310640"/>
            <a:ext cx="8357616" cy="459909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Line 20"/>
          <p:cNvSpPr>
            <a:spLocks noChangeShapeType="1"/>
          </p:cNvSpPr>
          <p:nvPr userDrawn="1"/>
        </p:nvSpPr>
        <p:spPr bwMode="auto">
          <a:xfrm>
            <a:off x="0" y="1100138"/>
            <a:ext cx="8737600" cy="0"/>
          </a:xfrm>
          <a:prstGeom prst="line">
            <a:avLst/>
          </a:prstGeom>
          <a:noFill/>
          <a:ln w="9525">
            <a:solidFill>
              <a:schemeClr val="accent1"/>
            </a:solidFill>
            <a:round/>
            <a:headEnd/>
            <a:tailEnd/>
          </a:ln>
          <a:effectLst/>
        </p:spPr>
        <p:txBody>
          <a:bodyPr wrap="none" anchor="ctr"/>
          <a:lstStyle/>
          <a:p>
            <a:pPr eaLnBrk="0" fontAlgn="base" hangingPunct="0">
              <a:spcBef>
                <a:spcPct val="0"/>
              </a:spcBef>
              <a:spcAft>
                <a:spcPct val="0"/>
              </a:spcAft>
              <a:defRPr/>
            </a:pPr>
            <a:endParaRPr lang="en-US" sz="2400" dirty="0">
              <a:solidFill>
                <a:srgbClr val="0F245F"/>
              </a:solidFill>
              <a:latin typeface="Times" charset="0"/>
            </a:endParaRPr>
          </a:p>
        </p:txBody>
      </p:sp>
      <p:sp>
        <p:nvSpPr>
          <p:cNvPr id="9" name="Rectangle 6"/>
          <p:cNvSpPr>
            <a:spLocks noChangeArrowheads="1"/>
          </p:cNvSpPr>
          <p:nvPr/>
        </p:nvSpPr>
        <p:spPr bwMode="auto">
          <a:xfrm>
            <a:off x="8572712" y="6602576"/>
            <a:ext cx="540808" cy="190500"/>
          </a:xfrm>
          <a:prstGeom prst="rect">
            <a:avLst/>
          </a:prstGeom>
          <a:noFill/>
          <a:ln w="9525">
            <a:noFill/>
            <a:miter lim="800000"/>
            <a:headEnd/>
            <a:tailEnd/>
          </a:ln>
        </p:spPr>
        <p:txBody>
          <a:bodyPr anchor="ctr"/>
          <a:lstStyle/>
          <a:p>
            <a:pPr algn="r" eaLnBrk="0" fontAlgn="base" hangingPunct="0">
              <a:spcBef>
                <a:spcPct val="0"/>
              </a:spcBef>
              <a:spcAft>
                <a:spcPct val="0"/>
              </a:spcAft>
              <a:defRPr/>
            </a:pPr>
            <a:fld id="{602CA472-7307-4085-82E8-BDBC0ED538DE}" type="slidenum">
              <a:rPr lang="en-US" sz="800">
                <a:solidFill>
                  <a:schemeClr val="accent1"/>
                </a:solidFill>
              </a:rPr>
              <a:pPr algn="r" eaLnBrk="0" fontAlgn="base" hangingPunct="0">
                <a:spcBef>
                  <a:spcPct val="0"/>
                </a:spcBef>
                <a:spcAft>
                  <a:spcPct val="0"/>
                </a:spcAft>
                <a:defRPr/>
              </a:pPr>
              <a:t>‹#›</a:t>
            </a:fld>
            <a:endParaRPr lang="en-US" sz="800" dirty="0">
              <a:solidFill>
                <a:schemeClr val="accent1"/>
              </a:solidFill>
            </a:endParaRPr>
          </a:p>
        </p:txBody>
      </p:sp>
      <p:sp>
        <p:nvSpPr>
          <p:cNvPr id="3" name="TextBox 2">
            <a:extLst>
              <a:ext uri="{FF2B5EF4-FFF2-40B4-BE49-F238E27FC236}">
                <a16:creationId xmlns:a16="http://schemas.microsoft.com/office/drawing/2014/main" id="{D4AAE1EE-99A9-4218-8F2D-70C8457B52D5}"/>
              </a:ext>
            </a:extLst>
          </p:cNvPr>
          <p:cNvSpPr txBox="1"/>
          <p:nvPr userDrawn="1"/>
        </p:nvSpPr>
        <p:spPr bwMode="auto">
          <a:xfrm>
            <a:off x="3711742" y="6581627"/>
            <a:ext cx="1720515" cy="227626"/>
          </a:xfrm>
          <a:prstGeom prst="rect">
            <a:avLst/>
          </a:prstGeom>
          <a:noFill/>
          <a:ln w="9525">
            <a:noFill/>
            <a:miter lim="800000"/>
            <a:headEnd/>
            <a:tailEnd/>
          </a:ln>
        </p:spPr>
        <p:txBody>
          <a:bodyPr wrap="square" rtlCol="0">
            <a:spAutoFit/>
          </a:bodyPr>
          <a:lstStyle/>
          <a:p>
            <a:pPr marL="0" marR="0" lvl="0" indent="0" algn="ctr" defTabSz="914400" rtl="0" eaLnBrk="0" fontAlgn="auto" latinLnBrk="0" hangingPunct="0">
              <a:lnSpc>
                <a:spcPct val="105000"/>
              </a:lnSpc>
              <a:spcBef>
                <a:spcPts val="0"/>
              </a:spcBef>
              <a:spcAft>
                <a:spcPts val="0"/>
              </a:spcAft>
              <a:buClrTx/>
              <a:buSzTx/>
              <a:buFontTx/>
              <a:buNone/>
              <a:tabLst/>
              <a:defRPr/>
            </a:pPr>
            <a:r>
              <a:rPr lang="en-US" sz="900" dirty="0">
                <a:solidFill>
                  <a:schemeClr val="accent1"/>
                </a:solidFill>
              </a:rPr>
              <a:t>Commercial Rooftop Controls</a:t>
            </a:r>
          </a:p>
        </p:txBody>
      </p:sp>
    </p:spTree>
    <p:extLst>
      <p:ext uri="{BB962C8B-B14F-4D97-AF65-F5344CB8AC3E}">
        <p14:creationId xmlns:p14="http://schemas.microsoft.com/office/powerpoint/2010/main" val="2258476402"/>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 id="2147483716" r:id="rId14"/>
    <p:sldLayoutId id="2147483717" r:id="rId15"/>
    <p:sldLayoutId id="2147483718" r:id="rId16"/>
    <p:sldLayoutId id="2147483719" r:id="rId17"/>
    <p:sldLayoutId id="2147483720" r:id="rId18"/>
    <p:sldLayoutId id="2147483721" r:id="rId19"/>
    <p:sldLayoutId id="2147483722" r:id="rId20"/>
    <p:sldLayoutId id="2147483783" r:id="rId21"/>
    <p:sldLayoutId id="2147483837" r:id="rId22"/>
    <p:sldLayoutId id="2147483838" r:id="rId23"/>
    <p:sldLayoutId id="2147483839" r:id="rId24"/>
    <p:sldLayoutId id="2147483840" r:id="rId25"/>
  </p:sldLayoutIdLst>
  <p:transition/>
  <p:hf hdr="0" ftr="0" dt="0"/>
  <p:txStyles>
    <p:titleStyle>
      <a:lvl1pPr algn="l" rtl="0" eaLnBrk="0" fontAlgn="base" hangingPunct="0">
        <a:lnSpc>
          <a:spcPct val="85000"/>
        </a:lnSpc>
        <a:spcBef>
          <a:spcPct val="0"/>
        </a:spcBef>
        <a:spcAft>
          <a:spcPct val="0"/>
        </a:spcAft>
        <a:defRPr sz="2800" b="0" i="0" cap="none" spc="0">
          <a:ln>
            <a:noFill/>
          </a:ln>
          <a:solidFill>
            <a:schemeClr val="accent1"/>
          </a:solidFill>
          <a:effectLst/>
          <a:latin typeface="+mj-lt"/>
          <a:ea typeface="+mj-ea"/>
          <a:cs typeface="+mj-cs"/>
        </a:defRPr>
      </a:lvl1pPr>
      <a:lvl2pPr algn="l" rtl="0" eaLnBrk="0" fontAlgn="base" hangingPunct="0">
        <a:lnSpc>
          <a:spcPct val="85000"/>
        </a:lnSpc>
        <a:spcBef>
          <a:spcPct val="0"/>
        </a:spcBef>
        <a:spcAft>
          <a:spcPct val="0"/>
        </a:spcAft>
        <a:defRPr sz="2800" b="1" i="1">
          <a:solidFill>
            <a:schemeClr val="tx1"/>
          </a:solidFill>
          <a:effectLst>
            <a:outerShdw blurRad="38100" dist="38100" dir="2700000" algn="tl">
              <a:srgbClr val="C0C0C0"/>
            </a:outerShdw>
          </a:effectLst>
          <a:latin typeface="Arial" charset="0"/>
        </a:defRPr>
      </a:lvl2pPr>
      <a:lvl3pPr algn="l" rtl="0" eaLnBrk="0" fontAlgn="base" hangingPunct="0">
        <a:lnSpc>
          <a:spcPct val="85000"/>
        </a:lnSpc>
        <a:spcBef>
          <a:spcPct val="0"/>
        </a:spcBef>
        <a:spcAft>
          <a:spcPct val="0"/>
        </a:spcAft>
        <a:defRPr sz="2800" b="1" i="1">
          <a:solidFill>
            <a:schemeClr val="tx1"/>
          </a:solidFill>
          <a:effectLst>
            <a:outerShdw blurRad="38100" dist="38100" dir="2700000" algn="tl">
              <a:srgbClr val="C0C0C0"/>
            </a:outerShdw>
          </a:effectLst>
          <a:latin typeface="Arial" charset="0"/>
        </a:defRPr>
      </a:lvl3pPr>
      <a:lvl4pPr algn="l" rtl="0" eaLnBrk="0" fontAlgn="base" hangingPunct="0">
        <a:lnSpc>
          <a:spcPct val="85000"/>
        </a:lnSpc>
        <a:spcBef>
          <a:spcPct val="0"/>
        </a:spcBef>
        <a:spcAft>
          <a:spcPct val="0"/>
        </a:spcAft>
        <a:defRPr sz="2800" b="1" i="1">
          <a:solidFill>
            <a:schemeClr val="tx1"/>
          </a:solidFill>
          <a:effectLst>
            <a:outerShdw blurRad="38100" dist="38100" dir="2700000" algn="tl">
              <a:srgbClr val="C0C0C0"/>
            </a:outerShdw>
          </a:effectLst>
          <a:latin typeface="Arial" charset="0"/>
        </a:defRPr>
      </a:lvl4pPr>
      <a:lvl5pPr algn="l" rtl="0" eaLnBrk="0" fontAlgn="base" hangingPunct="0">
        <a:lnSpc>
          <a:spcPct val="85000"/>
        </a:lnSpc>
        <a:spcBef>
          <a:spcPct val="0"/>
        </a:spcBef>
        <a:spcAft>
          <a:spcPct val="0"/>
        </a:spcAft>
        <a:defRPr sz="2800" b="1" i="1">
          <a:solidFill>
            <a:schemeClr val="tx1"/>
          </a:solidFill>
          <a:effectLst>
            <a:outerShdw blurRad="38100" dist="38100" dir="2700000" algn="tl">
              <a:srgbClr val="C0C0C0"/>
            </a:outerShdw>
          </a:effectLst>
          <a:latin typeface="Arial" charset="0"/>
        </a:defRPr>
      </a:lvl5pPr>
      <a:lvl6pPr marL="457200" algn="l" rtl="0" eaLnBrk="0" fontAlgn="base" hangingPunct="0">
        <a:lnSpc>
          <a:spcPct val="85000"/>
        </a:lnSpc>
        <a:spcBef>
          <a:spcPct val="0"/>
        </a:spcBef>
        <a:spcAft>
          <a:spcPct val="0"/>
        </a:spcAft>
        <a:defRPr sz="3200" b="1" i="1">
          <a:solidFill>
            <a:srgbClr val="0F245F"/>
          </a:solidFill>
          <a:effectLst>
            <a:outerShdw blurRad="38100" dist="38100" dir="2700000" algn="tl">
              <a:srgbClr val="C0C0C0"/>
            </a:outerShdw>
          </a:effectLst>
          <a:latin typeface="Arial" charset="0"/>
        </a:defRPr>
      </a:lvl6pPr>
      <a:lvl7pPr marL="914400" algn="l" rtl="0" eaLnBrk="0" fontAlgn="base" hangingPunct="0">
        <a:lnSpc>
          <a:spcPct val="85000"/>
        </a:lnSpc>
        <a:spcBef>
          <a:spcPct val="0"/>
        </a:spcBef>
        <a:spcAft>
          <a:spcPct val="0"/>
        </a:spcAft>
        <a:defRPr sz="3200" b="1" i="1">
          <a:solidFill>
            <a:srgbClr val="0F245F"/>
          </a:solidFill>
          <a:effectLst>
            <a:outerShdw blurRad="38100" dist="38100" dir="2700000" algn="tl">
              <a:srgbClr val="C0C0C0"/>
            </a:outerShdw>
          </a:effectLst>
          <a:latin typeface="Arial" charset="0"/>
        </a:defRPr>
      </a:lvl7pPr>
      <a:lvl8pPr marL="1371600" algn="l" rtl="0" eaLnBrk="0" fontAlgn="base" hangingPunct="0">
        <a:lnSpc>
          <a:spcPct val="85000"/>
        </a:lnSpc>
        <a:spcBef>
          <a:spcPct val="0"/>
        </a:spcBef>
        <a:spcAft>
          <a:spcPct val="0"/>
        </a:spcAft>
        <a:defRPr sz="3200" b="1" i="1">
          <a:solidFill>
            <a:srgbClr val="0F245F"/>
          </a:solidFill>
          <a:effectLst>
            <a:outerShdw blurRad="38100" dist="38100" dir="2700000" algn="tl">
              <a:srgbClr val="C0C0C0"/>
            </a:outerShdw>
          </a:effectLst>
          <a:latin typeface="Arial" charset="0"/>
        </a:defRPr>
      </a:lvl8pPr>
      <a:lvl9pPr marL="1828800" algn="l" rtl="0" eaLnBrk="0" fontAlgn="base" hangingPunct="0">
        <a:lnSpc>
          <a:spcPct val="85000"/>
        </a:lnSpc>
        <a:spcBef>
          <a:spcPct val="0"/>
        </a:spcBef>
        <a:spcAft>
          <a:spcPct val="0"/>
        </a:spcAft>
        <a:defRPr sz="3200" b="1" i="1">
          <a:solidFill>
            <a:srgbClr val="0F245F"/>
          </a:solidFill>
          <a:effectLst>
            <a:outerShdw blurRad="38100" dist="38100" dir="2700000" algn="tl">
              <a:srgbClr val="C0C0C0"/>
            </a:outerShdw>
          </a:effectLst>
          <a:latin typeface="Arial" charset="0"/>
        </a:defRPr>
      </a:lvl9pPr>
    </p:titleStyle>
    <p:bodyStyle>
      <a:lvl1pPr marL="174625" indent="-174625" algn="l" rtl="0" eaLnBrk="0" fontAlgn="base" hangingPunct="0">
        <a:lnSpc>
          <a:spcPct val="90000"/>
        </a:lnSpc>
        <a:spcBef>
          <a:spcPts val="500"/>
        </a:spcBef>
        <a:spcAft>
          <a:spcPts val="500"/>
        </a:spcAft>
        <a:buClr>
          <a:schemeClr val="bg1">
            <a:lumMod val="50000"/>
          </a:schemeClr>
        </a:buClr>
        <a:buSzPct val="85000"/>
        <a:buFont typeface="Arial" panose="020B0604020202020204" pitchFamily="34" charset="0"/>
        <a:buChar char="•"/>
        <a:defRPr sz="2000">
          <a:solidFill>
            <a:schemeClr val="tx1"/>
          </a:solidFill>
          <a:latin typeface="+mn-lt"/>
          <a:ea typeface="+mn-ea"/>
          <a:cs typeface="+mn-cs"/>
        </a:defRPr>
      </a:lvl1pPr>
      <a:lvl2pPr marL="460375" indent="-231775" algn="l" rtl="0" eaLnBrk="0" fontAlgn="base" hangingPunct="0">
        <a:lnSpc>
          <a:spcPct val="90000"/>
        </a:lnSpc>
        <a:spcBef>
          <a:spcPts val="500"/>
        </a:spcBef>
        <a:spcAft>
          <a:spcPts val="500"/>
        </a:spcAft>
        <a:buClr>
          <a:schemeClr val="bg1">
            <a:lumMod val="50000"/>
          </a:schemeClr>
        </a:buClr>
        <a:buChar char="–"/>
        <a:defRPr sz="1800">
          <a:solidFill>
            <a:schemeClr val="tx1"/>
          </a:solidFill>
          <a:latin typeface="+mn-lt"/>
        </a:defRPr>
      </a:lvl2pPr>
      <a:lvl3pPr marL="685800" indent="-169863" algn="l" rtl="0" eaLnBrk="0" fontAlgn="base" hangingPunct="0">
        <a:lnSpc>
          <a:spcPct val="90000"/>
        </a:lnSpc>
        <a:spcBef>
          <a:spcPts val="500"/>
        </a:spcBef>
        <a:spcAft>
          <a:spcPts val="500"/>
        </a:spcAft>
        <a:buClr>
          <a:schemeClr val="bg1">
            <a:lumMod val="50000"/>
          </a:schemeClr>
        </a:buClr>
        <a:buChar char="•"/>
        <a:defRPr sz="1600">
          <a:solidFill>
            <a:schemeClr val="tx1"/>
          </a:solidFill>
          <a:latin typeface="+mn-lt"/>
        </a:defRPr>
      </a:lvl3pPr>
      <a:lvl4pPr marL="914400" indent="-169863" algn="l" rtl="0" eaLnBrk="0" fontAlgn="base" hangingPunct="0">
        <a:lnSpc>
          <a:spcPct val="90000"/>
        </a:lnSpc>
        <a:spcBef>
          <a:spcPts val="500"/>
        </a:spcBef>
        <a:spcAft>
          <a:spcPts val="500"/>
        </a:spcAft>
        <a:buClr>
          <a:schemeClr val="bg1">
            <a:lumMod val="50000"/>
          </a:schemeClr>
        </a:buClr>
        <a:buChar char="–"/>
        <a:defRPr sz="1600">
          <a:solidFill>
            <a:schemeClr val="tx1"/>
          </a:solidFill>
          <a:latin typeface="+mn-lt"/>
        </a:defRPr>
      </a:lvl4pPr>
      <a:lvl5pPr marL="1201738" indent="-168275" algn="l" rtl="0" eaLnBrk="0" fontAlgn="base" hangingPunct="0">
        <a:lnSpc>
          <a:spcPct val="90000"/>
        </a:lnSpc>
        <a:spcBef>
          <a:spcPts val="500"/>
        </a:spcBef>
        <a:spcAft>
          <a:spcPts val="500"/>
        </a:spcAft>
        <a:buClr>
          <a:schemeClr val="bg1">
            <a:lumMod val="50000"/>
          </a:schemeClr>
        </a:buClr>
        <a:buChar char="»"/>
        <a:defRPr sz="1600">
          <a:solidFill>
            <a:schemeClr val="tx1"/>
          </a:solidFill>
          <a:latin typeface="+mn-lt"/>
        </a:defRPr>
      </a:lvl5pPr>
      <a:lvl6pPr marL="24003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6pPr>
      <a:lvl7pPr marL="28575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7pPr>
      <a:lvl8pPr marL="33147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8pPr>
      <a:lvl9pPr marL="37719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69900" y="0"/>
            <a:ext cx="8674100" cy="1130300"/>
          </a:xfrm>
          <a:prstGeom prst="rect">
            <a:avLst/>
          </a:prstGeom>
          <a:noFill/>
          <a:ln w="9525">
            <a:noFill/>
            <a:miter lim="800000"/>
            <a:headEnd/>
            <a:tailEnd/>
          </a:ln>
          <a:effectLst>
            <a:outerShdw dist="35921" dir="2700000" algn="ctr" rotWithShape="0">
              <a:schemeClr val="bg1"/>
            </a:outerShdw>
          </a:effectLst>
        </p:spPr>
        <p:txBody>
          <a:bodyPr vert="horz" wrap="square" lIns="91440" tIns="45720" rIns="91440" bIns="45720" numCol="1" anchor="b"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495300" y="1206500"/>
            <a:ext cx="8648700" cy="53054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Line 31"/>
          <p:cNvSpPr>
            <a:spLocks noChangeShapeType="1"/>
          </p:cNvSpPr>
          <p:nvPr userDrawn="1"/>
        </p:nvSpPr>
        <p:spPr bwMode="auto">
          <a:xfrm>
            <a:off x="444500" y="0"/>
            <a:ext cx="0" cy="1097280"/>
          </a:xfrm>
          <a:prstGeom prst="line">
            <a:avLst/>
          </a:prstGeom>
          <a:noFill/>
          <a:ln w="9525">
            <a:solidFill>
              <a:srgbClr val="0099CC"/>
            </a:solidFill>
            <a:round/>
            <a:headEnd/>
            <a:tailEnd/>
          </a:ln>
          <a:effectLst/>
        </p:spPr>
        <p:txBody>
          <a:bodyPr wrap="none" anchor="ctr"/>
          <a:lstStyle/>
          <a:p>
            <a:pPr eaLnBrk="0" fontAlgn="base" hangingPunct="0">
              <a:lnSpc>
                <a:spcPct val="85000"/>
              </a:lnSpc>
              <a:spcBef>
                <a:spcPct val="0"/>
              </a:spcBef>
              <a:spcAft>
                <a:spcPct val="0"/>
              </a:spcAft>
            </a:pPr>
            <a:endParaRPr lang="en-US" sz="2400" dirty="0">
              <a:solidFill>
                <a:srgbClr val="000000"/>
              </a:solidFill>
            </a:endParaRPr>
          </a:p>
        </p:txBody>
      </p:sp>
      <p:sp>
        <p:nvSpPr>
          <p:cNvPr id="7" name="Line 20"/>
          <p:cNvSpPr>
            <a:spLocks noChangeShapeType="1"/>
          </p:cNvSpPr>
          <p:nvPr userDrawn="1"/>
        </p:nvSpPr>
        <p:spPr bwMode="auto">
          <a:xfrm>
            <a:off x="0" y="1100138"/>
            <a:ext cx="8737600" cy="0"/>
          </a:xfrm>
          <a:prstGeom prst="line">
            <a:avLst/>
          </a:prstGeom>
          <a:noFill/>
          <a:ln w="9525">
            <a:solidFill>
              <a:srgbClr val="0099CC"/>
            </a:solidFill>
            <a:round/>
            <a:headEnd/>
            <a:tailEnd/>
          </a:ln>
          <a:effectLst/>
        </p:spPr>
        <p:txBody>
          <a:bodyPr wrap="none" anchor="ctr"/>
          <a:lstStyle/>
          <a:p>
            <a:pPr eaLnBrk="0" fontAlgn="base" hangingPunct="0">
              <a:lnSpc>
                <a:spcPct val="85000"/>
              </a:lnSpc>
              <a:spcBef>
                <a:spcPct val="0"/>
              </a:spcBef>
              <a:spcAft>
                <a:spcPct val="0"/>
              </a:spcAft>
            </a:pPr>
            <a:r>
              <a:rPr lang="en-US" sz="2400" dirty="0">
                <a:solidFill>
                  <a:srgbClr val="000000"/>
                </a:solidFill>
              </a:rPr>
              <a:t>  </a:t>
            </a:r>
          </a:p>
        </p:txBody>
      </p:sp>
      <p:sp>
        <p:nvSpPr>
          <p:cNvPr id="8" name="TextBox 7"/>
          <p:cNvSpPr txBox="1"/>
          <p:nvPr userDrawn="1"/>
        </p:nvSpPr>
        <p:spPr>
          <a:xfrm>
            <a:off x="8707662" y="6519446"/>
            <a:ext cx="436338" cy="301621"/>
          </a:xfrm>
          <a:prstGeom prst="rect">
            <a:avLst/>
          </a:prstGeom>
          <a:noFill/>
        </p:spPr>
        <p:txBody>
          <a:bodyPr wrap="none" rtlCol="0">
            <a:spAutoFit/>
          </a:bodyPr>
          <a:lstStyle/>
          <a:p>
            <a:pPr eaLnBrk="0" fontAlgn="base" hangingPunct="0">
              <a:lnSpc>
                <a:spcPct val="85000"/>
              </a:lnSpc>
              <a:spcBef>
                <a:spcPct val="0"/>
              </a:spcBef>
              <a:spcAft>
                <a:spcPct val="0"/>
              </a:spcAft>
            </a:pPr>
            <a:fld id="{5A0C22AC-FA26-4F04-80F1-575D37760A30}" type="slidenum">
              <a:rPr lang="en-US" sz="1600" b="1">
                <a:solidFill>
                  <a:srgbClr val="000000"/>
                </a:solidFill>
              </a:rPr>
              <a:pPr eaLnBrk="0" fontAlgn="base" hangingPunct="0">
                <a:lnSpc>
                  <a:spcPct val="85000"/>
                </a:lnSpc>
                <a:spcBef>
                  <a:spcPct val="0"/>
                </a:spcBef>
                <a:spcAft>
                  <a:spcPct val="0"/>
                </a:spcAft>
              </a:pPr>
              <a:t>‹#›</a:t>
            </a:fld>
            <a:endParaRPr lang="en-US" sz="1600" b="1" dirty="0">
              <a:solidFill>
                <a:srgbClr val="000000"/>
              </a:solidFill>
            </a:endParaRPr>
          </a:p>
        </p:txBody>
      </p:sp>
    </p:spTree>
    <p:extLst>
      <p:ext uri="{BB962C8B-B14F-4D97-AF65-F5344CB8AC3E}">
        <p14:creationId xmlns:p14="http://schemas.microsoft.com/office/powerpoint/2010/main" val="2631174670"/>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Lst>
  <p:transition/>
  <p:hf hdr="0" ftr="0" dt="0"/>
  <p:txStyles>
    <p:titleStyle>
      <a:lvl1pPr algn="l" rtl="0" eaLnBrk="1" fontAlgn="base" hangingPunct="1">
        <a:lnSpc>
          <a:spcPct val="85000"/>
        </a:lnSpc>
        <a:spcBef>
          <a:spcPct val="0"/>
        </a:spcBef>
        <a:spcAft>
          <a:spcPct val="0"/>
        </a:spcAft>
        <a:defRPr sz="3200" b="1" i="1">
          <a:solidFill>
            <a:srgbClr val="0F245F"/>
          </a:solidFill>
          <a:effectLst>
            <a:outerShdw blurRad="38100" dist="38100" dir="2700000" algn="tl">
              <a:srgbClr val="000000">
                <a:alpha val="43137"/>
              </a:srgbClr>
            </a:outerShdw>
          </a:effectLst>
          <a:latin typeface="+mj-lt"/>
          <a:ea typeface="+mj-ea"/>
          <a:cs typeface="+mj-cs"/>
        </a:defRPr>
      </a:lvl1pPr>
      <a:lvl2pPr algn="l" rtl="0" eaLnBrk="1" fontAlgn="base" hangingPunct="1">
        <a:lnSpc>
          <a:spcPct val="85000"/>
        </a:lnSpc>
        <a:spcBef>
          <a:spcPct val="0"/>
        </a:spcBef>
        <a:spcAft>
          <a:spcPct val="0"/>
        </a:spcAft>
        <a:defRPr sz="3200" b="1" i="1">
          <a:solidFill>
            <a:srgbClr val="0F245F"/>
          </a:solidFill>
          <a:effectLst>
            <a:outerShdw blurRad="38100" dist="38100" dir="2700000" algn="tl">
              <a:srgbClr val="C0C0C0"/>
            </a:outerShdw>
          </a:effectLst>
          <a:latin typeface="Arial" charset="0"/>
        </a:defRPr>
      </a:lvl2pPr>
      <a:lvl3pPr algn="l" rtl="0" eaLnBrk="1" fontAlgn="base" hangingPunct="1">
        <a:lnSpc>
          <a:spcPct val="85000"/>
        </a:lnSpc>
        <a:spcBef>
          <a:spcPct val="0"/>
        </a:spcBef>
        <a:spcAft>
          <a:spcPct val="0"/>
        </a:spcAft>
        <a:defRPr sz="3200" b="1" i="1">
          <a:solidFill>
            <a:srgbClr val="0F245F"/>
          </a:solidFill>
          <a:effectLst>
            <a:outerShdw blurRad="38100" dist="38100" dir="2700000" algn="tl">
              <a:srgbClr val="C0C0C0"/>
            </a:outerShdw>
          </a:effectLst>
          <a:latin typeface="Arial" charset="0"/>
        </a:defRPr>
      </a:lvl3pPr>
      <a:lvl4pPr algn="l" rtl="0" eaLnBrk="1" fontAlgn="base" hangingPunct="1">
        <a:lnSpc>
          <a:spcPct val="85000"/>
        </a:lnSpc>
        <a:spcBef>
          <a:spcPct val="0"/>
        </a:spcBef>
        <a:spcAft>
          <a:spcPct val="0"/>
        </a:spcAft>
        <a:defRPr sz="3200" b="1" i="1">
          <a:solidFill>
            <a:srgbClr val="0F245F"/>
          </a:solidFill>
          <a:effectLst>
            <a:outerShdw blurRad="38100" dist="38100" dir="2700000" algn="tl">
              <a:srgbClr val="C0C0C0"/>
            </a:outerShdw>
          </a:effectLst>
          <a:latin typeface="Arial" charset="0"/>
        </a:defRPr>
      </a:lvl4pPr>
      <a:lvl5pPr algn="l" rtl="0" eaLnBrk="1" fontAlgn="base" hangingPunct="1">
        <a:lnSpc>
          <a:spcPct val="85000"/>
        </a:lnSpc>
        <a:spcBef>
          <a:spcPct val="0"/>
        </a:spcBef>
        <a:spcAft>
          <a:spcPct val="0"/>
        </a:spcAft>
        <a:defRPr sz="3200" b="1" i="1">
          <a:solidFill>
            <a:srgbClr val="0F245F"/>
          </a:solidFill>
          <a:effectLst>
            <a:outerShdw blurRad="38100" dist="38100" dir="2700000" algn="tl">
              <a:srgbClr val="C0C0C0"/>
            </a:outerShdw>
          </a:effectLst>
          <a:latin typeface="Arial" charset="0"/>
        </a:defRPr>
      </a:lvl5pPr>
      <a:lvl6pPr marL="457200" algn="l" rtl="0" eaLnBrk="1" fontAlgn="base" hangingPunct="1">
        <a:lnSpc>
          <a:spcPct val="85000"/>
        </a:lnSpc>
        <a:spcBef>
          <a:spcPct val="0"/>
        </a:spcBef>
        <a:spcAft>
          <a:spcPct val="0"/>
        </a:spcAft>
        <a:defRPr sz="3200" b="1" i="1">
          <a:solidFill>
            <a:srgbClr val="0F245F"/>
          </a:solidFill>
          <a:effectLst>
            <a:outerShdw blurRad="38100" dist="38100" dir="2700000" algn="tl">
              <a:srgbClr val="C0C0C0"/>
            </a:outerShdw>
          </a:effectLst>
          <a:latin typeface="Arial" charset="0"/>
        </a:defRPr>
      </a:lvl6pPr>
      <a:lvl7pPr marL="914400" algn="l" rtl="0" eaLnBrk="1" fontAlgn="base" hangingPunct="1">
        <a:lnSpc>
          <a:spcPct val="85000"/>
        </a:lnSpc>
        <a:spcBef>
          <a:spcPct val="0"/>
        </a:spcBef>
        <a:spcAft>
          <a:spcPct val="0"/>
        </a:spcAft>
        <a:defRPr sz="3200" b="1" i="1">
          <a:solidFill>
            <a:srgbClr val="0F245F"/>
          </a:solidFill>
          <a:effectLst>
            <a:outerShdw blurRad="38100" dist="38100" dir="2700000" algn="tl">
              <a:srgbClr val="C0C0C0"/>
            </a:outerShdw>
          </a:effectLst>
          <a:latin typeface="Arial" charset="0"/>
        </a:defRPr>
      </a:lvl7pPr>
      <a:lvl8pPr marL="1371600" algn="l" rtl="0" eaLnBrk="1" fontAlgn="base" hangingPunct="1">
        <a:lnSpc>
          <a:spcPct val="85000"/>
        </a:lnSpc>
        <a:spcBef>
          <a:spcPct val="0"/>
        </a:spcBef>
        <a:spcAft>
          <a:spcPct val="0"/>
        </a:spcAft>
        <a:defRPr sz="3200" b="1" i="1">
          <a:solidFill>
            <a:srgbClr val="0F245F"/>
          </a:solidFill>
          <a:effectLst>
            <a:outerShdw blurRad="38100" dist="38100" dir="2700000" algn="tl">
              <a:srgbClr val="C0C0C0"/>
            </a:outerShdw>
          </a:effectLst>
          <a:latin typeface="Arial" charset="0"/>
        </a:defRPr>
      </a:lvl8pPr>
      <a:lvl9pPr marL="1828800" algn="l" rtl="0" eaLnBrk="1" fontAlgn="base" hangingPunct="1">
        <a:lnSpc>
          <a:spcPct val="85000"/>
        </a:lnSpc>
        <a:spcBef>
          <a:spcPct val="0"/>
        </a:spcBef>
        <a:spcAft>
          <a:spcPct val="0"/>
        </a:spcAft>
        <a:defRPr sz="3200" b="1" i="1">
          <a:solidFill>
            <a:srgbClr val="0F245F"/>
          </a:solidFill>
          <a:effectLst>
            <a:outerShdw blurRad="38100" dist="38100" dir="2700000" algn="tl">
              <a:srgbClr val="C0C0C0"/>
            </a:outerShdw>
          </a:effectLst>
          <a:latin typeface="Arial" charset="0"/>
        </a:defRPr>
      </a:lvl9pPr>
    </p:titleStyle>
    <p:bodyStyle>
      <a:lvl1pPr marL="342900" indent="-342900" algn="l" rtl="0" eaLnBrk="1" fontAlgn="base" hangingPunct="1">
        <a:lnSpc>
          <a:spcPct val="90000"/>
        </a:lnSpc>
        <a:spcBef>
          <a:spcPct val="30000"/>
        </a:spcBef>
        <a:spcAft>
          <a:spcPct val="30000"/>
        </a:spcAft>
        <a:buClr>
          <a:srgbClr val="808080"/>
        </a:buClr>
        <a:buSzPct val="90000"/>
        <a:buFont typeface="Arial" pitchFamily="34" charset="0"/>
        <a:buChar char="●"/>
        <a:defRPr sz="2400" b="1">
          <a:solidFill>
            <a:srgbClr val="000000"/>
          </a:solidFill>
          <a:latin typeface="+mn-lt"/>
          <a:ea typeface="+mn-ea"/>
          <a:cs typeface="+mn-cs"/>
        </a:defRPr>
      </a:lvl1pPr>
      <a:lvl2pPr marL="800100" indent="-342900" algn="l" rtl="0" eaLnBrk="1" fontAlgn="base" hangingPunct="1">
        <a:lnSpc>
          <a:spcPct val="90000"/>
        </a:lnSpc>
        <a:spcBef>
          <a:spcPct val="30000"/>
        </a:spcBef>
        <a:spcAft>
          <a:spcPct val="30000"/>
        </a:spcAft>
        <a:buClr>
          <a:srgbClr val="808080"/>
        </a:buClr>
        <a:buSzPct val="90000"/>
        <a:buFont typeface="Arial" pitchFamily="34" charset="0"/>
        <a:buChar char="–"/>
        <a:defRPr sz="2000" b="1">
          <a:solidFill>
            <a:srgbClr val="000000"/>
          </a:solidFill>
          <a:latin typeface="+mn-lt"/>
        </a:defRPr>
      </a:lvl2pPr>
      <a:lvl3pPr marL="1257300" indent="-342900" algn="l" rtl="0" eaLnBrk="1" fontAlgn="base" hangingPunct="1">
        <a:lnSpc>
          <a:spcPct val="90000"/>
        </a:lnSpc>
        <a:spcBef>
          <a:spcPct val="30000"/>
        </a:spcBef>
        <a:spcAft>
          <a:spcPct val="30000"/>
        </a:spcAft>
        <a:buClr>
          <a:srgbClr val="808080"/>
        </a:buClr>
        <a:buSzPct val="90000"/>
        <a:buFont typeface="Arial" pitchFamily="34" charset="0"/>
        <a:buChar char="●"/>
        <a:defRPr sz="1800" b="1">
          <a:solidFill>
            <a:srgbClr val="000000"/>
          </a:solidFill>
          <a:latin typeface="+mn-lt"/>
        </a:defRPr>
      </a:lvl3pPr>
      <a:lvl4pPr marL="1714500" indent="-342900" algn="l" rtl="0" eaLnBrk="1" fontAlgn="base" hangingPunct="1">
        <a:lnSpc>
          <a:spcPct val="90000"/>
        </a:lnSpc>
        <a:spcBef>
          <a:spcPct val="30000"/>
        </a:spcBef>
        <a:spcAft>
          <a:spcPct val="30000"/>
        </a:spcAft>
        <a:buClr>
          <a:srgbClr val="808080"/>
        </a:buClr>
        <a:buSzPct val="90000"/>
        <a:buFont typeface="Arial" pitchFamily="34" charset="0"/>
        <a:buChar char="–"/>
        <a:defRPr sz="1600" b="1">
          <a:solidFill>
            <a:srgbClr val="000000"/>
          </a:solidFill>
          <a:latin typeface="+mn-lt"/>
        </a:defRPr>
      </a:lvl4pPr>
      <a:lvl5pPr marL="2171700" indent="-342900" algn="l" rtl="0" eaLnBrk="1" fontAlgn="base" hangingPunct="1">
        <a:lnSpc>
          <a:spcPct val="90000"/>
        </a:lnSpc>
        <a:spcBef>
          <a:spcPct val="30000"/>
        </a:spcBef>
        <a:spcAft>
          <a:spcPct val="30000"/>
        </a:spcAft>
        <a:buClr>
          <a:srgbClr val="808080"/>
        </a:buClr>
        <a:buSzPct val="90000"/>
        <a:buFont typeface="Arial" pitchFamily="34" charset="0"/>
        <a:buChar char="●"/>
        <a:defRPr sz="1600" b="1">
          <a:solidFill>
            <a:srgbClr val="000000"/>
          </a:solidFill>
          <a:latin typeface="+mn-lt"/>
        </a:defRPr>
      </a:lvl5pPr>
      <a:lvl6pPr marL="2400300" indent="-228600" algn="l" rtl="0" eaLnBrk="1" fontAlgn="base" hangingPunct="1">
        <a:lnSpc>
          <a:spcPct val="90000"/>
        </a:lnSpc>
        <a:spcBef>
          <a:spcPct val="30000"/>
        </a:spcBef>
        <a:spcAft>
          <a:spcPct val="30000"/>
        </a:spcAft>
        <a:buClr>
          <a:schemeClr val="bg2"/>
        </a:buClr>
        <a:buChar char="»"/>
        <a:defRPr>
          <a:solidFill>
            <a:srgbClr val="0F245F"/>
          </a:solidFill>
          <a:latin typeface="+mn-lt"/>
        </a:defRPr>
      </a:lvl6pPr>
      <a:lvl7pPr marL="2857500" indent="-228600" algn="l" rtl="0" eaLnBrk="1" fontAlgn="base" hangingPunct="1">
        <a:lnSpc>
          <a:spcPct val="90000"/>
        </a:lnSpc>
        <a:spcBef>
          <a:spcPct val="30000"/>
        </a:spcBef>
        <a:spcAft>
          <a:spcPct val="30000"/>
        </a:spcAft>
        <a:buClr>
          <a:schemeClr val="bg2"/>
        </a:buClr>
        <a:buChar char="»"/>
        <a:defRPr>
          <a:solidFill>
            <a:srgbClr val="0F245F"/>
          </a:solidFill>
          <a:latin typeface="+mn-lt"/>
        </a:defRPr>
      </a:lvl7pPr>
      <a:lvl8pPr marL="3314700" indent="-228600" algn="l" rtl="0" eaLnBrk="1" fontAlgn="base" hangingPunct="1">
        <a:lnSpc>
          <a:spcPct val="90000"/>
        </a:lnSpc>
        <a:spcBef>
          <a:spcPct val="30000"/>
        </a:spcBef>
        <a:spcAft>
          <a:spcPct val="30000"/>
        </a:spcAft>
        <a:buClr>
          <a:schemeClr val="bg2"/>
        </a:buClr>
        <a:buChar char="»"/>
        <a:defRPr>
          <a:solidFill>
            <a:srgbClr val="0F245F"/>
          </a:solidFill>
          <a:latin typeface="+mn-lt"/>
        </a:defRPr>
      </a:lvl8pPr>
      <a:lvl9pPr marL="3771900" indent="-228600" algn="l" rtl="0" eaLnBrk="1" fontAlgn="base" hangingPunct="1">
        <a:lnSpc>
          <a:spcPct val="90000"/>
        </a:lnSpc>
        <a:spcBef>
          <a:spcPct val="30000"/>
        </a:spcBef>
        <a:spcAft>
          <a:spcPct val="30000"/>
        </a:spcAft>
        <a:buClr>
          <a:schemeClr val="bg2"/>
        </a:buClr>
        <a:buChar char="»"/>
        <a:defRPr>
          <a:solidFill>
            <a:srgbClr val="0F245F"/>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2.jpeg"/><Relationship Id="rId2" Type="http://schemas.openxmlformats.org/officeDocument/2006/relationships/image" Target="../media/image28.png"/><Relationship Id="rId1" Type="http://schemas.openxmlformats.org/officeDocument/2006/relationships/slideLayout" Target="../slideLayouts/slideLayout25.xml"/><Relationship Id="rId6" Type="http://schemas.microsoft.com/office/2007/relationships/hdphoto" Target="../media/hdphoto1.wdp"/><Relationship Id="rId5" Type="http://schemas.openxmlformats.org/officeDocument/2006/relationships/image" Target="../media/image31.png"/><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5.xml"/><Relationship Id="rId5" Type="http://schemas.openxmlformats.org/officeDocument/2006/relationships/image" Target="../media/image28.png"/><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http://www.whiterodgers.com/" TargetMode="External"/><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xml"/><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1.xml"/><Relationship Id="rId6" Type="http://schemas.openxmlformats.org/officeDocument/2006/relationships/image" Target="../media/image9.png"/><Relationship Id="rId5" Type="http://schemas.openxmlformats.org/officeDocument/2006/relationships/image" Target="../media/image21.png"/><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5.jpeg"/><Relationship Id="rId1" Type="http://schemas.openxmlformats.org/officeDocument/2006/relationships/slideLayout" Target="../slideLayouts/slideLayout21.xml"/><Relationship Id="rId5" Type="http://schemas.openxmlformats.org/officeDocument/2006/relationships/comments" Target="../comments/comment1.xml"/><Relationship Id="rId4" Type="http://schemas.openxmlformats.org/officeDocument/2006/relationships/image" Target="../media/image39.sv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1.jpeg"/><Relationship Id="rId1" Type="http://schemas.openxmlformats.org/officeDocument/2006/relationships/slideLayout" Target="../slideLayouts/slideLayout21.xml"/><Relationship Id="rId4" Type="http://schemas.openxmlformats.org/officeDocument/2006/relationships/image" Target="../media/image39.svg"/></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wmf"/><Relationship Id="rId1" Type="http://schemas.openxmlformats.org/officeDocument/2006/relationships/slideLayout" Target="../slideLayouts/slideLayout21.xml"/><Relationship Id="rId4" Type="http://schemas.openxmlformats.org/officeDocument/2006/relationships/image" Target="../media/image41.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4.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4.jpeg"/><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jpeg"/><Relationship Id="rId1" Type="http://schemas.openxmlformats.org/officeDocument/2006/relationships/slideLayout" Target="../slideLayouts/slideLayout21.xml"/><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1.xml"/><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png"/><Relationship Id="rId1" Type="http://schemas.openxmlformats.org/officeDocument/2006/relationships/slideLayout" Target="../slideLayouts/slideLayout21.xml"/><Relationship Id="rId5" Type="http://schemas.openxmlformats.org/officeDocument/2006/relationships/image" Target="../media/image9.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3.png"/><Relationship Id="rId1" Type="http://schemas.openxmlformats.org/officeDocument/2006/relationships/slideLayout" Target="../slideLayouts/slideLayout21.xml"/><Relationship Id="rId6" Type="http://schemas.openxmlformats.org/officeDocument/2006/relationships/image" Target="../media/image24.png"/><Relationship Id="rId5" Type="http://schemas.openxmlformats.org/officeDocument/2006/relationships/image" Target="../media/image9.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ubtitle 4"/>
          <p:cNvSpPr>
            <a:spLocks noGrp="1"/>
          </p:cNvSpPr>
          <p:nvPr>
            <p:ph type="body" sz="quarter" idx="10"/>
          </p:nvPr>
        </p:nvSpPr>
        <p:spPr>
          <a:xfrm>
            <a:off x="2734341" y="1877093"/>
            <a:ext cx="6185822" cy="1193800"/>
          </a:xfrm>
        </p:spPr>
        <p:txBody>
          <a:bodyPr/>
          <a:lstStyle/>
          <a:p>
            <a:pPr>
              <a:buClr>
                <a:srgbClr val="FFFFFF">
                  <a:lumMod val="50000"/>
                </a:srgbClr>
              </a:buClr>
            </a:pPr>
            <a:r>
              <a:rPr lang="en-US" dirty="0"/>
              <a:t>White-Rodgers </a:t>
            </a:r>
            <a:endParaRPr lang="en-US" dirty="0">
              <a:solidFill>
                <a:srgbClr val="FFFFFF"/>
              </a:solidFill>
            </a:endParaRPr>
          </a:p>
          <a:p>
            <a:r>
              <a:rPr lang="en-US" dirty="0"/>
              <a:t>Commercial Rooftop Controls</a:t>
            </a:r>
            <a:endParaRPr lang="en-US" dirty="0">
              <a:solidFill>
                <a:srgbClr val="FFFFFF"/>
              </a:solidFill>
              <a:cs typeface="Arial"/>
            </a:endParaRPr>
          </a:p>
        </p:txBody>
      </p:sp>
    </p:spTree>
    <p:extLst>
      <p:ext uri="{BB962C8B-B14F-4D97-AF65-F5344CB8AC3E}">
        <p14:creationId xmlns:p14="http://schemas.microsoft.com/office/powerpoint/2010/main" val="202084227"/>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9683215B-F4A6-4D6A-A13B-C829D3A0F8B5}"/>
              </a:ext>
            </a:extLst>
          </p:cNvPr>
          <p:cNvSpPr/>
          <p:nvPr/>
        </p:nvSpPr>
        <p:spPr bwMode="auto">
          <a:xfrm rot="16200000">
            <a:off x="6877747" y="4026596"/>
            <a:ext cx="1764421" cy="2768085"/>
          </a:xfrm>
          <a:prstGeom prst="rect">
            <a:avLst/>
          </a:prstGeom>
          <a:solidFill>
            <a:schemeClr val="accent1">
              <a:alpha val="10000"/>
            </a:schemeClr>
          </a:solidFill>
          <a:ln w="9525">
            <a:noFill/>
            <a:round/>
            <a:headEnd/>
            <a:tailEnd/>
          </a:ln>
          <a:effectLst/>
        </p:spPr>
        <p:txBody>
          <a:bodyPr wrap="square" rtlCol="0" anchor="ctr"/>
          <a:lstStyle/>
          <a:p>
            <a:pPr algn="ctr" eaLnBrk="0" fontAlgn="base" hangingPunct="0">
              <a:spcBef>
                <a:spcPct val="0"/>
              </a:spcBef>
              <a:spcAft>
                <a:spcPct val="0"/>
              </a:spcAft>
            </a:pPr>
            <a:endParaRPr lang="en-US" dirty="0">
              <a:solidFill>
                <a:schemeClr val="bg1"/>
              </a:solidFill>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861095" y="4653616"/>
            <a:ext cx="1643976" cy="1290522"/>
          </a:xfrm>
        </p:spPr>
      </p:pic>
      <p:sp>
        <p:nvSpPr>
          <p:cNvPr id="5" name="Title 1"/>
          <p:cNvSpPr>
            <a:spLocks noGrp="1"/>
          </p:cNvSpPr>
          <p:nvPr>
            <p:ph type="title"/>
          </p:nvPr>
        </p:nvSpPr>
        <p:spPr>
          <a:xfrm>
            <a:off x="350728" y="239907"/>
            <a:ext cx="8291287" cy="754788"/>
          </a:xfrm>
        </p:spPr>
        <p:txBody>
          <a:bodyPr/>
          <a:lstStyle/>
          <a:p>
            <a:br>
              <a:rPr lang="en-US" sz="2600" b="1" dirty="0"/>
            </a:br>
            <a:br>
              <a:rPr lang="en-US" sz="2600" b="1" dirty="0"/>
            </a:br>
            <a:br>
              <a:rPr lang="en-US" sz="2600" b="1" dirty="0"/>
            </a:br>
            <a:br>
              <a:rPr lang="en-US" sz="2600" b="1" dirty="0"/>
            </a:br>
            <a:br>
              <a:rPr lang="en-US" sz="2600" b="1" dirty="0"/>
            </a:br>
            <a:br>
              <a:rPr lang="en-US" sz="2600" b="1" dirty="0"/>
            </a:br>
            <a:br>
              <a:rPr lang="en-US" sz="2600" b="1" dirty="0"/>
            </a:br>
            <a:br>
              <a:rPr lang="en-US" sz="2600" b="1" dirty="0"/>
            </a:br>
            <a:br>
              <a:rPr lang="en-US" sz="2600" b="1" dirty="0"/>
            </a:br>
            <a:r>
              <a:rPr lang="en-US" sz="2600" b="1" dirty="0"/>
              <a:t>50E70-820 Hot Surface Ignition Module</a:t>
            </a:r>
          </a:p>
        </p:txBody>
      </p:sp>
      <p:sp>
        <p:nvSpPr>
          <p:cNvPr id="6" name="TextBox 5"/>
          <p:cNvSpPr txBox="1"/>
          <p:nvPr/>
        </p:nvSpPr>
        <p:spPr bwMode="auto">
          <a:xfrm>
            <a:off x="356948" y="1354136"/>
            <a:ext cx="4320058" cy="4524315"/>
          </a:xfrm>
          <a:prstGeom prst="rect">
            <a:avLst/>
          </a:prstGeom>
          <a:noFill/>
          <a:ln w="9525">
            <a:noFill/>
            <a:miter lim="800000"/>
            <a:headEnd/>
            <a:tailEnd/>
          </a:ln>
        </p:spPr>
        <p:txBody>
          <a:bodyPr wrap="square" lIns="91440" tIns="45720" rIns="91440" bIns="45720" rtlCol="0" anchor="t">
            <a:spAutoFit/>
          </a:bodyPr>
          <a:lstStyle/>
          <a:p>
            <a:pPr eaLnBrk="0" hangingPunct="0"/>
            <a:r>
              <a:rPr lang="en-US" b="1" dirty="0"/>
              <a:t>Product Features and Benefits</a:t>
            </a:r>
          </a:p>
          <a:p>
            <a:pPr marL="285750" indent="-285750" eaLnBrk="0" hangingPunct="0">
              <a:buFont typeface="Arial" panose="020B0604020202020204" pitchFamily="34" charset="0"/>
              <a:buChar char="•"/>
            </a:pPr>
            <a:endParaRPr lang="en-US" dirty="0"/>
          </a:p>
          <a:p>
            <a:pPr marL="285750" indent="-285750" eaLnBrk="0" hangingPunct="0">
              <a:buFont typeface="Arial" panose="020B0604020202020204" pitchFamily="34" charset="0"/>
              <a:buChar char="•"/>
            </a:pPr>
            <a:r>
              <a:rPr lang="en-US" dirty="0"/>
              <a:t>Replaces Trane’s Service KIT17852 For Voyager™ </a:t>
            </a:r>
            <a:endParaRPr lang="en-US" dirty="0">
              <a:cs typeface="Arial"/>
            </a:endParaRPr>
          </a:p>
          <a:p>
            <a:pPr marL="285750" indent="-285750" eaLnBrk="0" hangingPunct="0">
              <a:buFont typeface="Arial" panose="020B0604020202020204" pitchFamily="34" charset="0"/>
              <a:buChar char="•"/>
            </a:pPr>
            <a:r>
              <a:rPr lang="en-US" dirty="0"/>
              <a:t>Initial production used a Fenwal HSI Module with mounting screws before converting to a Texas Instruments standoff mount control </a:t>
            </a:r>
            <a:endParaRPr lang="en-US" dirty="0">
              <a:cs typeface="Arial"/>
            </a:endParaRPr>
          </a:p>
          <a:p>
            <a:pPr marL="285750" indent="-285750" eaLnBrk="0" hangingPunct="0">
              <a:buFont typeface="Arial" panose="020B0604020202020204" pitchFamily="34" charset="0"/>
              <a:buChar char="•"/>
            </a:pPr>
            <a:r>
              <a:rPr lang="en-US" dirty="0"/>
              <a:t>The included adapter mounts to the existing screw holes and converts to plastic stand-off mounting</a:t>
            </a:r>
            <a:endParaRPr lang="en-US" dirty="0">
              <a:cs typeface="Arial"/>
            </a:endParaRPr>
          </a:p>
          <a:p>
            <a:pPr marL="285750" indent="-285750" eaLnBrk="0" hangingPunct="0">
              <a:buFont typeface="Arial" panose="020B0604020202020204" pitchFamily="34" charset="0"/>
              <a:buChar char="•"/>
            </a:pPr>
            <a:r>
              <a:rPr lang="en-US" dirty="0"/>
              <a:t>Wiring adapter connects control to 24VAC transformer when needed</a:t>
            </a:r>
            <a:endParaRPr lang="en-US" dirty="0">
              <a:cs typeface="Arial"/>
            </a:endParaRPr>
          </a:p>
          <a:p>
            <a:pPr marL="285750" lvl="1" indent="-285750" eaLnBrk="0" hangingPunct="0">
              <a:buFont typeface="Arial" panose="020B0604020202020204" pitchFamily="34" charset="0"/>
              <a:buChar char="•"/>
            </a:pPr>
            <a:r>
              <a:rPr lang="en-US" dirty="0"/>
              <a:t>Newer units will not need an adapter.</a:t>
            </a:r>
            <a:endParaRPr lang="en-US" dirty="0">
              <a:cs typeface="Arial"/>
            </a:endParaRPr>
          </a:p>
          <a:p>
            <a:pPr marL="285750" lvl="1" indent="-285750">
              <a:buFont typeface="Arial" panose="020B0604020202020204" pitchFamily="34" charset="0"/>
              <a:buChar char="•"/>
            </a:pPr>
            <a:r>
              <a:rPr lang="en-US" dirty="0">
                <a:cs typeface="Arial"/>
              </a:rPr>
              <a:t>Sequence and timing are the same as the existing board</a:t>
            </a:r>
            <a:endParaRPr lang="en-US" dirty="0"/>
          </a:p>
        </p:txBody>
      </p:sp>
      <p:sp>
        <p:nvSpPr>
          <p:cNvPr id="20" name="TextBox 19">
            <a:extLst>
              <a:ext uri="{FF2B5EF4-FFF2-40B4-BE49-F238E27FC236}">
                <a16:creationId xmlns:a16="http://schemas.microsoft.com/office/drawing/2014/main" id="{8B90D956-4ED7-4A35-A4E4-DCC609D87A3F}"/>
              </a:ext>
            </a:extLst>
          </p:cNvPr>
          <p:cNvSpPr txBox="1"/>
          <p:nvPr/>
        </p:nvSpPr>
        <p:spPr bwMode="auto">
          <a:xfrm>
            <a:off x="6671639" y="5961227"/>
            <a:ext cx="2022888" cy="272832"/>
          </a:xfrm>
          <a:prstGeom prst="rect">
            <a:avLst/>
          </a:prstGeom>
          <a:noFill/>
          <a:ln w="9525">
            <a:noFill/>
            <a:miter lim="800000"/>
            <a:headEnd/>
            <a:tailEnd/>
          </a:ln>
        </p:spPr>
        <p:txBody>
          <a:bodyPr wrap="square" rtlCol="0">
            <a:spAutoFit/>
          </a:bodyPr>
          <a:lstStyle/>
          <a:p>
            <a:pPr algn="ctr" eaLnBrk="0" hangingPunct="0">
              <a:lnSpc>
                <a:spcPct val="105000"/>
              </a:lnSpc>
            </a:pPr>
            <a:r>
              <a:rPr lang="en-US" sz="1200" b="1" dirty="0"/>
              <a:t>Original Fenwal Control</a:t>
            </a:r>
          </a:p>
        </p:txBody>
      </p:sp>
      <p:pic>
        <p:nvPicPr>
          <p:cNvPr id="8" name="Picture 7">
            <a:extLst>
              <a:ext uri="{FF2B5EF4-FFF2-40B4-BE49-F238E27FC236}">
                <a16:creationId xmlns:a16="http://schemas.microsoft.com/office/drawing/2014/main" id="{AAFFC304-9839-724B-ACE2-56AB054BC3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91945" y="1160459"/>
            <a:ext cx="3658356" cy="3001637"/>
          </a:xfrm>
          <a:prstGeom prst="rect">
            <a:avLst/>
          </a:prstGeom>
        </p:spPr>
      </p:pic>
    </p:spTree>
    <p:extLst>
      <p:ext uri="{BB962C8B-B14F-4D97-AF65-F5344CB8AC3E}">
        <p14:creationId xmlns:p14="http://schemas.microsoft.com/office/powerpoint/2010/main" val="1135301813"/>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B686C3-DD7E-344B-8267-584A6D3E4BA2}"/>
              </a:ext>
            </a:extLst>
          </p:cNvPr>
          <p:cNvSpPr>
            <a:spLocks noGrp="1"/>
          </p:cNvSpPr>
          <p:nvPr>
            <p:ph type="title"/>
          </p:nvPr>
        </p:nvSpPr>
        <p:spPr/>
        <p:txBody>
          <a:bodyPr/>
          <a:lstStyle/>
          <a:p>
            <a:r>
              <a:rPr lang="en-US" b="1" dirty="0"/>
              <a:t>50E70-820 What’s in the box?</a:t>
            </a:r>
          </a:p>
        </p:txBody>
      </p:sp>
      <p:sp>
        <p:nvSpPr>
          <p:cNvPr id="3" name="Content Placeholder 2">
            <a:extLst>
              <a:ext uri="{FF2B5EF4-FFF2-40B4-BE49-F238E27FC236}">
                <a16:creationId xmlns:a16="http://schemas.microsoft.com/office/drawing/2014/main" id="{3019A3AE-E7A1-FF43-9F00-ADB21702AE7A}"/>
              </a:ext>
            </a:extLst>
          </p:cNvPr>
          <p:cNvSpPr>
            <a:spLocks noGrp="1"/>
          </p:cNvSpPr>
          <p:nvPr>
            <p:ph idx="1"/>
          </p:nvPr>
        </p:nvSpPr>
        <p:spPr/>
        <p:txBody>
          <a:bodyPr/>
          <a:lstStyle/>
          <a:p>
            <a:r>
              <a:rPr lang="en-US" dirty="0"/>
              <a:t>50E70-820 Integrated Furnace Control </a:t>
            </a:r>
          </a:p>
          <a:p>
            <a:r>
              <a:rPr lang="en-US" dirty="0"/>
              <a:t>24 VAC Wiring Harness (0155-0263) </a:t>
            </a:r>
          </a:p>
          <a:p>
            <a:r>
              <a:rPr lang="en-US" dirty="0"/>
              <a:t>59-4819 (3AD-2) Adapter Board </a:t>
            </a:r>
          </a:p>
          <a:p>
            <a:r>
              <a:rPr lang="en-US" dirty="0"/>
              <a:t>3 – Plastic tie wraps </a:t>
            </a:r>
          </a:p>
          <a:p>
            <a:r>
              <a:rPr lang="en-US" dirty="0"/>
              <a:t>Installation Instructions </a:t>
            </a:r>
          </a:p>
          <a:p>
            <a:r>
              <a:rPr lang="en-US" dirty="0"/>
              <a:t>Fault code label </a:t>
            </a:r>
          </a:p>
          <a:p>
            <a:endParaRPr lang="en-US" dirty="0"/>
          </a:p>
        </p:txBody>
      </p:sp>
      <p:pic>
        <p:nvPicPr>
          <p:cNvPr id="7" name="Picture 6" descr="Graphical user interface&#10;&#10;Description automatically generated with medium confidence">
            <a:extLst>
              <a:ext uri="{FF2B5EF4-FFF2-40B4-BE49-F238E27FC236}">
                <a16:creationId xmlns:a16="http://schemas.microsoft.com/office/drawing/2014/main" id="{2DAF1000-5DFA-4844-96AB-58B01FB0B3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3192" y="303276"/>
            <a:ext cx="8563087" cy="6392164"/>
          </a:xfrm>
          <a:prstGeom prst="rect">
            <a:avLst/>
          </a:prstGeom>
        </p:spPr>
      </p:pic>
    </p:spTree>
    <p:extLst>
      <p:ext uri="{BB962C8B-B14F-4D97-AF65-F5344CB8AC3E}">
        <p14:creationId xmlns:p14="http://schemas.microsoft.com/office/powerpoint/2010/main" val="2331133220"/>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AEAF6EF-8067-4837-80BD-DFA428D75B4A}"/>
              </a:ext>
            </a:extLst>
          </p:cNvPr>
          <p:cNvSpPr>
            <a:spLocks noGrp="1"/>
          </p:cNvSpPr>
          <p:nvPr>
            <p:ph type="body" sz="quarter" idx="13"/>
          </p:nvPr>
        </p:nvSpPr>
        <p:spPr>
          <a:xfrm>
            <a:off x="381000" y="2309489"/>
            <a:ext cx="2626360" cy="533400"/>
          </a:xfrm>
        </p:spPr>
        <p:txBody>
          <a:bodyPr/>
          <a:lstStyle/>
          <a:p>
            <a:pPr algn="ctr"/>
            <a:r>
              <a:rPr lang="en-US" sz="1200" i="1" dirty="0">
                <a:solidFill>
                  <a:schemeClr val="tx1"/>
                </a:solidFill>
              </a:rPr>
              <a:t>50N02A-820</a:t>
            </a:r>
          </a:p>
        </p:txBody>
      </p:sp>
      <p:graphicFrame>
        <p:nvGraphicFramePr>
          <p:cNvPr id="17" name="Table 17">
            <a:extLst>
              <a:ext uri="{FF2B5EF4-FFF2-40B4-BE49-F238E27FC236}">
                <a16:creationId xmlns:a16="http://schemas.microsoft.com/office/drawing/2014/main" id="{029EEC22-38DF-9741-8EB0-0CE77E51EBC1}"/>
              </a:ext>
            </a:extLst>
          </p:cNvPr>
          <p:cNvGraphicFramePr>
            <a:graphicFrameLocks noGrp="1"/>
          </p:cNvGraphicFramePr>
          <p:nvPr>
            <p:ph sz="quarter" idx="10"/>
            <p:extLst>
              <p:ext uri="{D42A27DB-BD31-4B8C-83A1-F6EECF244321}">
                <p14:modId xmlns:p14="http://schemas.microsoft.com/office/powerpoint/2010/main" val="898039586"/>
              </p:ext>
            </p:extLst>
          </p:nvPr>
        </p:nvGraphicFramePr>
        <p:xfrm>
          <a:off x="393700" y="2917079"/>
          <a:ext cx="2624138" cy="3371899"/>
        </p:xfrm>
        <a:graphic>
          <a:graphicData uri="http://schemas.openxmlformats.org/drawingml/2006/table">
            <a:tbl>
              <a:tblPr firstRow="1" bandRow="1">
                <a:tableStyleId>{5C22544A-7EE6-4342-B048-85BDC9FD1C3A}</a:tableStyleId>
              </a:tblPr>
              <a:tblGrid>
                <a:gridCol w="1312069">
                  <a:extLst>
                    <a:ext uri="{9D8B030D-6E8A-4147-A177-3AD203B41FA5}">
                      <a16:colId xmlns:a16="http://schemas.microsoft.com/office/drawing/2014/main" val="2355723709"/>
                    </a:ext>
                  </a:extLst>
                </a:gridCol>
                <a:gridCol w="1312069">
                  <a:extLst>
                    <a:ext uri="{9D8B030D-6E8A-4147-A177-3AD203B41FA5}">
                      <a16:colId xmlns:a16="http://schemas.microsoft.com/office/drawing/2014/main" val="834872604"/>
                    </a:ext>
                  </a:extLst>
                </a:gridCol>
              </a:tblGrid>
              <a:tr h="32042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lt1"/>
                          </a:solidFill>
                          <a:effectLst/>
                          <a:latin typeface="+mn-lt"/>
                          <a:ea typeface="+mn-ea"/>
                          <a:cs typeface="+mn-cs"/>
                        </a:rPr>
                        <a:t>Trane </a:t>
                      </a:r>
                      <a:endParaRPr lang="en-US" sz="1200" dirty="0">
                        <a:effectLst/>
                      </a:endParaRPr>
                    </a:p>
                  </a:txBody>
                  <a:tcPr/>
                </a:tc>
                <a:tc>
                  <a:txBody>
                    <a:bodyPr/>
                    <a:lstStyle/>
                    <a:p>
                      <a:r>
                        <a:rPr lang="en-US" sz="1200" dirty="0"/>
                        <a:t>White-Rodgers</a:t>
                      </a:r>
                    </a:p>
                  </a:txBody>
                  <a:tcPr/>
                </a:tc>
                <a:extLst>
                  <a:ext uri="{0D108BD9-81ED-4DB2-BD59-A6C34878D82A}">
                    <a16:rowId xmlns:a16="http://schemas.microsoft.com/office/drawing/2014/main" val="3043152450"/>
                  </a:ext>
                </a:extLst>
              </a:tr>
              <a:tr h="30751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dk1"/>
                          </a:solidFill>
                          <a:effectLst/>
                          <a:latin typeface="+mn-lt"/>
                          <a:ea typeface="+mn-ea"/>
                          <a:cs typeface="+mn-cs"/>
                        </a:rPr>
                        <a:t>CNT03456</a:t>
                      </a:r>
                      <a:endParaRPr lang="en-US" sz="12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dk1"/>
                          </a:solidFill>
                          <a:effectLst/>
                          <a:latin typeface="+mn-lt"/>
                          <a:ea typeface="+mn-ea"/>
                          <a:cs typeface="+mn-cs"/>
                        </a:rPr>
                        <a:t>50N02A-820</a:t>
                      </a:r>
                    </a:p>
                  </a:txBody>
                  <a:tcPr/>
                </a:tc>
                <a:extLst>
                  <a:ext uri="{0D108BD9-81ED-4DB2-BD59-A6C34878D82A}">
                    <a16:rowId xmlns:a16="http://schemas.microsoft.com/office/drawing/2014/main" val="2126324566"/>
                  </a:ext>
                </a:extLst>
              </a:tr>
              <a:tr h="254684">
                <a:tc>
                  <a:txBody>
                    <a:bodyPr/>
                    <a:lstStyle/>
                    <a:p>
                      <a:r>
                        <a:rPr lang="en-US" sz="1200" kern="1200" dirty="0">
                          <a:solidFill>
                            <a:schemeClr val="dk1"/>
                          </a:solidFill>
                          <a:effectLst/>
                          <a:latin typeface="+mn-lt"/>
                          <a:ea typeface="+mn-ea"/>
                          <a:cs typeface="+mn-cs"/>
                        </a:rPr>
                        <a:t>CNT03457</a:t>
                      </a:r>
                      <a:endParaRPr lang="en-US" sz="12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dk1"/>
                          </a:solidFill>
                          <a:effectLst/>
                          <a:latin typeface="+mn-lt"/>
                          <a:ea typeface="+mn-ea"/>
                          <a:cs typeface="+mn-cs"/>
                        </a:rPr>
                        <a:t>50N02-495-02</a:t>
                      </a:r>
                    </a:p>
                  </a:txBody>
                  <a:tcPr/>
                </a:tc>
                <a:extLst>
                  <a:ext uri="{0D108BD9-81ED-4DB2-BD59-A6C34878D82A}">
                    <a16:rowId xmlns:a16="http://schemas.microsoft.com/office/drawing/2014/main" val="3697995212"/>
                  </a:ext>
                </a:extLst>
              </a:tr>
              <a:tr h="320421">
                <a:tc>
                  <a:txBody>
                    <a:bodyPr/>
                    <a:lstStyle/>
                    <a:p>
                      <a:r>
                        <a:rPr lang="en-US" sz="1200" kern="1200" dirty="0">
                          <a:solidFill>
                            <a:schemeClr val="dk1"/>
                          </a:solidFill>
                          <a:effectLst/>
                          <a:latin typeface="+mn-lt"/>
                          <a:ea typeface="+mn-ea"/>
                          <a:cs typeface="+mn-cs"/>
                        </a:rPr>
                        <a:t>X13650874-01</a:t>
                      </a:r>
                      <a:endParaRPr lang="en-US" sz="12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dk1"/>
                          </a:solidFill>
                          <a:effectLst/>
                          <a:latin typeface="+mn-lt"/>
                          <a:ea typeface="+mn-ea"/>
                          <a:cs typeface="+mn-cs"/>
                        </a:rPr>
                        <a:t>50N02-495-0</a:t>
                      </a:r>
                    </a:p>
                  </a:txBody>
                  <a:tcPr/>
                </a:tc>
                <a:extLst>
                  <a:ext uri="{0D108BD9-81ED-4DB2-BD59-A6C34878D82A}">
                    <a16:rowId xmlns:a16="http://schemas.microsoft.com/office/drawing/2014/main" val="2549213642"/>
                  </a:ext>
                </a:extLst>
              </a:tr>
              <a:tr h="320421">
                <a:tc>
                  <a:txBody>
                    <a:bodyPr/>
                    <a:lstStyle/>
                    <a:p>
                      <a:r>
                        <a:rPr lang="en-US" sz="1200" kern="1200" dirty="0">
                          <a:solidFill>
                            <a:schemeClr val="dk1"/>
                          </a:solidFill>
                          <a:effectLst/>
                          <a:latin typeface="+mn-lt"/>
                          <a:ea typeface="+mn-ea"/>
                          <a:cs typeface="+mn-cs"/>
                        </a:rPr>
                        <a:t>X13650873-01</a:t>
                      </a:r>
                      <a:endParaRPr lang="en-US" sz="1200" dirty="0"/>
                    </a:p>
                  </a:txBody>
                  <a:tcPr/>
                </a:tc>
                <a:tc>
                  <a:txBody>
                    <a:bodyPr/>
                    <a:lstStyle/>
                    <a:p>
                      <a:endParaRPr lang="en-US" sz="1200" dirty="0"/>
                    </a:p>
                  </a:txBody>
                  <a:tcPr>
                    <a:noFill/>
                  </a:tcPr>
                </a:tc>
                <a:extLst>
                  <a:ext uri="{0D108BD9-81ED-4DB2-BD59-A6C34878D82A}">
                    <a16:rowId xmlns:a16="http://schemas.microsoft.com/office/drawing/2014/main" val="3819586239"/>
                  </a:ext>
                </a:extLst>
              </a:tr>
              <a:tr h="424473">
                <a:tc>
                  <a:txBody>
                    <a:bodyPr/>
                    <a:lstStyle/>
                    <a:p>
                      <a:r>
                        <a:rPr lang="en-US" sz="1200" kern="1200" dirty="0">
                          <a:solidFill>
                            <a:schemeClr val="dk1"/>
                          </a:solidFill>
                          <a:effectLst/>
                          <a:latin typeface="+mn-lt"/>
                          <a:ea typeface="+mn-ea"/>
                          <a:cs typeface="+mn-cs"/>
                        </a:rPr>
                        <a:t>CNT01634 w/ F50N02-820 </a:t>
                      </a:r>
                      <a:endParaRPr lang="en-US" sz="1200" dirty="0"/>
                    </a:p>
                  </a:txBody>
                  <a:tcPr/>
                </a:tc>
                <a:tc>
                  <a:txBody>
                    <a:bodyPr/>
                    <a:lstStyle/>
                    <a:p>
                      <a:endParaRPr lang="en-US" sz="1200" dirty="0"/>
                    </a:p>
                  </a:txBody>
                  <a:tcPr>
                    <a:noFill/>
                  </a:tcPr>
                </a:tc>
                <a:extLst>
                  <a:ext uri="{0D108BD9-81ED-4DB2-BD59-A6C34878D82A}">
                    <a16:rowId xmlns:a16="http://schemas.microsoft.com/office/drawing/2014/main" val="1157968456"/>
                  </a:ext>
                </a:extLst>
              </a:tr>
              <a:tr h="424473">
                <a:tc>
                  <a:txBody>
                    <a:bodyPr/>
                    <a:lstStyle/>
                    <a:p>
                      <a:r>
                        <a:rPr lang="en-US" sz="1200" kern="1200" dirty="0">
                          <a:solidFill>
                            <a:schemeClr val="dk1"/>
                          </a:solidFill>
                          <a:effectLst/>
                          <a:latin typeface="+mn-lt"/>
                          <a:ea typeface="+mn-ea"/>
                          <a:cs typeface="+mn-cs"/>
                        </a:rPr>
                        <a:t>CNT01669 w/ F50N02-820 </a:t>
                      </a:r>
                      <a:endParaRPr lang="en-US" sz="1200" dirty="0"/>
                    </a:p>
                  </a:txBody>
                  <a:tcPr/>
                </a:tc>
                <a:tc>
                  <a:txBody>
                    <a:bodyPr/>
                    <a:lstStyle/>
                    <a:p>
                      <a:endParaRPr lang="en-US" sz="1200" dirty="0"/>
                    </a:p>
                  </a:txBody>
                  <a:tcPr>
                    <a:noFill/>
                  </a:tcPr>
                </a:tc>
                <a:extLst>
                  <a:ext uri="{0D108BD9-81ED-4DB2-BD59-A6C34878D82A}">
                    <a16:rowId xmlns:a16="http://schemas.microsoft.com/office/drawing/2014/main" val="2676898936"/>
                  </a:ext>
                </a:extLst>
              </a:tr>
              <a:tr h="424473">
                <a:tc>
                  <a:txBody>
                    <a:bodyPr/>
                    <a:lstStyle/>
                    <a:p>
                      <a:r>
                        <a:rPr lang="en-US" sz="1200" kern="1200" dirty="0">
                          <a:solidFill>
                            <a:schemeClr val="dk1"/>
                          </a:solidFill>
                          <a:effectLst/>
                          <a:latin typeface="+mn-lt"/>
                          <a:ea typeface="+mn-ea"/>
                          <a:cs typeface="+mn-cs"/>
                        </a:rPr>
                        <a:t>CNT02216 w/ F50N02-820 </a:t>
                      </a:r>
                      <a:endParaRPr lang="en-US" sz="1200" dirty="0"/>
                    </a:p>
                  </a:txBody>
                  <a:tcPr/>
                </a:tc>
                <a:tc>
                  <a:txBody>
                    <a:bodyPr/>
                    <a:lstStyle/>
                    <a:p>
                      <a:endParaRPr lang="en-US" sz="1200" dirty="0"/>
                    </a:p>
                  </a:txBody>
                  <a:tcPr>
                    <a:noFill/>
                  </a:tcPr>
                </a:tc>
                <a:extLst>
                  <a:ext uri="{0D108BD9-81ED-4DB2-BD59-A6C34878D82A}">
                    <a16:rowId xmlns:a16="http://schemas.microsoft.com/office/drawing/2014/main" val="3776802553"/>
                  </a:ext>
                </a:extLst>
              </a:tr>
              <a:tr h="42447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dk1"/>
                          </a:solidFill>
                          <a:effectLst/>
                          <a:latin typeface="+mn-lt"/>
                          <a:ea typeface="+mn-ea"/>
                          <a:cs typeface="+mn-cs"/>
                        </a:rPr>
                        <a:t>CNT02217 w/ F50N02-820 </a:t>
                      </a:r>
                      <a:endParaRPr lang="en-US" sz="1200" dirty="0"/>
                    </a:p>
                  </a:txBody>
                  <a:tcPr/>
                </a:tc>
                <a:tc>
                  <a:txBody>
                    <a:bodyPr/>
                    <a:lstStyle/>
                    <a:p>
                      <a:endParaRPr lang="en-US" sz="1200" dirty="0"/>
                    </a:p>
                  </a:txBody>
                  <a:tcPr>
                    <a:noFill/>
                  </a:tcPr>
                </a:tc>
                <a:extLst>
                  <a:ext uri="{0D108BD9-81ED-4DB2-BD59-A6C34878D82A}">
                    <a16:rowId xmlns:a16="http://schemas.microsoft.com/office/drawing/2014/main" val="2916299939"/>
                  </a:ext>
                </a:extLst>
              </a:tr>
            </a:tbl>
          </a:graphicData>
        </a:graphic>
      </p:graphicFrame>
      <p:sp>
        <p:nvSpPr>
          <p:cNvPr id="11" name="Text Placeholder 10">
            <a:extLst>
              <a:ext uri="{FF2B5EF4-FFF2-40B4-BE49-F238E27FC236}">
                <a16:creationId xmlns:a16="http://schemas.microsoft.com/office/drawing/2014/main" id="{42901CC7-314D-E44C-A4AF-842286490EA7}"/>
              </a:ext>
            </a:extLst>
          </p:cNvPr>
          <p:cNvSpPr>
            <a:spLocks noGrp="1"/>
          </p:cNvSpPr>
          <p:nvPr>
            <p:ph type="body" sz="quarter" idx="14"/>
          </p:nvPr>
        </p:nvSpPr>
        <p:spPr>
          <a:xfrm>
            <a:off x="3239008" y="2309489"/>
            <a:ext cx="2626360" cy="533400"/>
          </a:xfrm>
        </p:spPr>
        <p:txBody>
          <a:bodyPr/>
          <a:lstStyle/>
          <a:p>
            <a:pPr algn="ctr"/>
            <a:r>
              <a:rPr lang="en-US" sz="1200" i="1" dirty="0">
                <a:solidFill>
                  <a:schemeClr val="tx1"/>
                </a:solidFill>
              </a:rPr>
              <a:t>50N02B-820</a:t>
            </a:r>
          </a:p>
        </p:txBody>
      </p:sp>
      <p:sp>
        <p:nvSpPr>
          <p:cNvPr id="13" name="Text Placeholder 12">
            <a:extLst>
              <a:ext uri="{FF2B5EF4-FFF2-40B4-BE49-F238E27FC236}">
                <a16:creationId xmlns:a16="http://schemas.microsoft.com/office/drawing/2014/main" id="{EE48C5B5-53C4-394D-B4D9-FA2CDFF51191}"/>
              </a:ext>
            </a:extLst>
          </p:cNvPr>
          <p:cNvSpPr>
            <a:spLocks noGrp="1"/>
          </p:cNvSpPr>
          <p:nvPr>
            <p:ph type="body" sz="quarter" idx="16"/>
          </p:nvPr>
        </p:nvSpPr>
        <p:spPr>
          <a:xfrm>
            <a:off x="6083808" y="2309489"/>
            <a:ext cx="2626360" cy="533400"/>
          </a:xfrm>
        </p:spPr>
        <p:txBody>
          <a:bodyPr/>
          <a:lstStyle/>
          <a:p>
            <a:pPr algn="ctr"/>
            <a:r>
              <a:rPr lang="en-US" sz="1200" i="1" dirty="0">
                <a:solidFill>
                  <a:schemeClr val="tx1"/>
                </a:solidFill>
              </a:rPr>
              <a:t>50E70-820</a:t>
            </a:r>
          </a:p>
        </p:txBody>
      </p:sp>
      <p:sp>
        <p:nvSpPr>
          <p:cNvPr id="2" name="Title 1">
            <a:extLst>
              <a:ext uri="{FF2B5EF4-FFF2-40B4-BE49-F238E27FC236}">
                <a16:creationId xmlns:a16="http://schemas.microsoft.com/office/drawing/2014/main" id="{5DBAB9DF-AE51-47A5-AFA7-7E6C93ADD2C6}"/>
              </a:ext>
            </a:extLst>
          </p:cNvPr>
          <p:cNvSpPr>
            <a:spLocks noGrp="1"/>
          </p:cNvSpPr>
          <p:nvPr>
            <p:ph type="title"/>
          </p:nvPr>
        </p:nvSpPr>
        <p:spPr>
          <a:xfrm>
            <a:off x="393700" y="251777"/>
            <a:ext cx="8356600" cy="820103"/>
          </a:xfrm>
        </p:spPr>
        <p:txBody>
          <a:bodyPr/>
          <a:lstStyle/>
          <a:p>
            <a:r>
              <a:rPr lang="en-US" b="1" dirty="0"/>
              <a:t>Commercial Rooftop Controls Cross Reference</a:t>
            </a:r>
          </a:p>
        </p:txBody>
      </p:sp>
      <p:graphicFrame>
        <p:nvGraphicFramePr>
          <p:cNvPr id="18" name="Table 17">
            <a:extLst>
              <a:ext uri="{FF2B5EF4-FFF2-40B4-BE49-F238E27FC236}">
                <a16:creationId xmlns:a16="http://schemas.microsoft.com/office/drawing/2014/main" id="{8FE74162-D412-CF43-8970-AF7B1EE3A835}"/>
              </a:ext>
            </a:extLst>
          </p:cNvPr>
          <p:cNvGraphicFramePr>
            <a:graphicFrameLocks/>
          </p:cNvGraphicFramePr>
          <p:nvPr>
            <p:extLst>
              <p:ext uri="{D42A27DB-BD31-4B8C-83A1-F6EECF244321}">
                <p14:modId xmlns:p14="http://schemas.microsoft.com/office/powerpoint/2010/main" val="1789734610"/>
              </p:ext>
            </p:extLst>
          </p:nvPr>
        </p:nvGraphicFramePr>
        <p:xfrm>
          <a:off x="3239008" y="2917079"/>
          <a:ext cx="2624138" cy="2274619"/>
        </p:xfrm>
        <a:graphic>
          <a:graphicData uri="http://schemas.openxmlformats.org/drawingml/2006/table">
            <a:tbl>
              <a:tblPr firstRow="1" bandRow="1">
                <a:tableStyleId>{5C22544A-7EE6-4342-B048-85BDC9FD1C3A}</a:tableStyleId>
              </a:tblPr>
              <a:tblGrid>
                <a:gridCol w="1312069">
                  <a:extLst>
                    <a:ext uri="{9D8B030D-6E8A-4147-A177-3AD203B41FA5}">
                      <a16:colId xmlns:a16="http://schemas.microsoft.com/office/drawing/2014/main" val="2355723709"/>
                    </a:ext>
                  </a:extLst>
                </a:gridCol>
                <a:gridCol w="1312069">
                  <a:extLst>
                    <a:ext uri="{9D8B030D-6E8A-4147-A177-3AD203B41FA5}">
                      <a16:colId xmlns:a16="http://schemas.microsoft.com/office/drawing/2014/main" val="834872604"/>
                    </a:ext>
                  </a:extLst>
                </a:gridCol>
              </a:tblGrid>
              <a:tr h="32042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lt1"/>
                          </a:solidFill>
                          <a:effectLst/>
                          <a:latin typeface="+mn-lt"/>
                          <a:ea typeface="+mn-ea"/>
                          <a:cs typeface="+mn-cs"/>
                        </a:rPr>
                        <a:t>Trane </a:t>
                      </a:r>
                      <a:endParaRPr lang="en-US" sz="1200" dirty="0">
                        <a:effectLst/>
                      </a:endParaRPr>
                    </a:p>
                  </a:txBody>
                  <a:tcPr/>
                </a:tc>
                <a:tc>
                  <a:txBody>
                    <a:bodyPr/>
                    <a:lstStyle/>
                    <a:p>
                      <a:r>
                        <a:rPr lang="en-US" sz="1200" dirty="0"/>
                        <a:t>White-Rodgers</a:t>
                      </a:r>
                    </a:p>
                  </a:txBody>
                  <a:tcPr/>
                </a:tc>
                <a:extLst>
                  <a:ext uri="{0D108BD9-81ED-4DB2-BD59-A6C34878D82A}">
                    <a16:rowId xmlns:a16="http://schemas.microsoft.com/office/drawing/2014/main" val="3043152450"/>
                  </a:ext>
                </a:extLst>
              </a:tr>
              <a:tr h="30751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dk1"/>
                          </a:solidFill>
                          <a:effectLst/>
                          <a:latin typeface="+mn-lt"/>
                          <a:ea typeface="+mn-ea"/>
                          <a:cs typeface="+mn-cs"/>
                        </a:rPr>
                        <a:t>CNT05135 </a:t>
                      </a:r>
                      <a:endParaRPr lang="en-US" sz="1200" dirty="0"/>
                    </a:p>
                  </a:txBody>
                  <a:tcPr/>
                </a:tc>
                <a:tc>
                  <a:txBody>
                    <a:bodyPr/>
                    <a:lstStyle/>
                    <a:p>
                      <a:r>
                        <a:rPr lang="en-US" sz="1200" kern="1200" dirty="0">
                          <a:solidFill>
                            <a:schemeClr val="dk1"/>
                          </a:solidFill>
                          <a:effectLst/>
                          <a:latin typeface="+mn-lt"/>
                          <a:ea typeface="+mn-ea"/>
                          <a:cs typeface="+mn-cs"/>
                        </a:rPr>
                        <a:t>50N02B-820</a:t>
                      </a:r>
                    </a:p>
                  </a:txBody>
                  <a:tcPr/>
                </a:tc>
                <a:extLst>
                  <a:ext uri="{0D108BD9-81ED-4DB2-BD59-A6C34878D82A}">
                    <a16:rowId xmlns:a16="http://schemas.microsoft.com/office/drawing/2014/main" val="2126324566"/>
                  </a:ext>
                </a:extLst>
              </a:tr>
              <a:tr h="254684">
                <a:tc>
                  <a:txBody>
                    <a:bodyPr/>
                    <a:lstStyle/>
                    <a:p>
                      <a:r>
                        <a:rPr lang="en-US" sz="1200" kern="1200" dirty="0">
                          <a:solidFill>
                            <a:schemeClr val="dk1"/>
                          </a:solidFill>
                          <a:effectLst/>
                          <a:latin typeface="+mn-lt"/>
                          <a:ea typeface="+mn-ea"/>
                          <a:cs typeface="+mn-cs"/>
                        </a:rPr>
                        <a:t>CNT03458</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dk1"/>
                        </a:solidFill>
                        <a:effectLst/>
                        <a:latin typeface="+mn-lt"/>
                        <a:ea typeface="+mn-ea"/>
                        <a:cs typeface="+mn-cs"/>
                      </a:endParaRPr>
                    </a:p>
                  </a:txBody>
                  <a:tcPr>
                    <a:noFill/>
                  </a:tcPr>
                </a:tc>
                <a:extLst>
                  <a:ext uri="{0D108BD9-81ED-4DB2-BD59-A6C34878D82A}">
                    <a16:rowId xmlns:a16="http://schemas.microsoft.com/office/drawing/2014/main" val="3697995212"/>
                  </a:ext>
                </a:extLst>
              </a:tr>
              <a:tr h="32042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dk1"/>
                          </a:solidFill>
                          <a:effectLst/>
                          <a:latin typeface="+mn-lt"/>
                          <a:ea typeface="+mn-ea"/>
                          <a:cs typeface="+mn-cs"/>
                        </a:rPr>
                        <a:t>D674713P01</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dk1"/>
                        </a:solidFill>
                        <a:effectLst/>
                        <a:latin typeface="+mn-lt"/>
                        <a:ea typeface="+mn-ea"/>
                        <a:cs typeface="+mn-cs"/>
                      </a:endParaRPr>
                    </a:p>
                  </a:txBody>
                  <a:tcPr>
                    <a:noFill/>
                  </a:tcPr>
                </a:tc>
                <a:extLst>
                  <a:ext uri="{0D108BD9-81ED-4DB2-BD59-A6C34878D82A}">
                    <a16:rowId xmlns:a16="http://schemas.microsoft.com/office/drawing/2014/main" val="2549213642"/>
                  </a:ext>
                </a:extLst>
              </a:tr>
              <a:tr h="32042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dk1"/>
                          </a:solidFill>
                          <a:effectLst/>
                          <a:latin typeface="+mn-lt"/>
                          <a:ea typeface="+mn-ea"/>
                          <a:cs typeface="+mn-cs"/>
                        </a:rPr>
                        <a:t>X13650875-01</a:t>
                      </a:r>
                    </a:p>
                  </a:txBody>
                  <a:tcPr/>
                </a:tc>
                <a:tc>
                  <a:txBody>
                    <a:bodyPr/>
                    <a:lstStyle/>
                    <a:p>
                      <a:endParaRPr lang="en-US" sz="1200" dirty="0"/>
                    </a:p>
                  </a:txBody>
                  <a:tcPr>
                    <a:noFill/>
                  </a:tcPr>
                </a:tc>
                <a:extLst>
                  <a:ext uri="{0D108BD9-81ED-4DB2-BD59-A6C34878D82A}">
                    <a16:rowId xmlns:a16="http://schemas.microsoft.com/office/drawing/2014/main" val="3819586239"/>
                  </a:ext>
                </a:extLst>
              </a:tr>
              <a:tr h="42447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dk1"/>
                          </a:solidFill>
                          <a:effectLst/>
                          <a:latin typeface="+mn-lt"/>
                          <a:ea typeface="+mn-ea"/>
                          <a:cs typeface="+mn-cs"/>
                        </a:rPr>
                        <a:t>CNT02219 w/ F50N02-820</a:t>
                      </a:r>
                    </a:p>
                  </a:txBody>
                  <a:tcPr/>
                </a:tc>
                <a:tc>
                  <a:txBody>
                    <a:bodyPr/>
                    <a:lstStyle/>
                    <a:p>
                      <a:endParaRPr lang="en-US" sz="1200" dirty="0"/>
                    </a:p>
                  </a:txBody>
                  <a:tcPr>
                    <a:noFill/>
                  </a:tcPr>
                </a:tc>
                <a:extLst>
                  <a:ext uri="{0D108BD9-81ED-4DB2-BD59-A6C34878D82A}">
                    <a16:rowId xmlns:a16="http://schemas.microsoft.com/office/drawing/2014/main" val="1157968456"/>
                  </a:ext>
                </a:extLst>
              </a:tr>
              <a:tr h="25637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dk1"/>
                          </a:solidFill>
                          <a:effectLst/>
                          <a:latin typeface="+mn-lt"/>
                          <a:ea typeface="+mn-ea"/>
                          <a:cs typeface="+mn-cs"/>
                        </a:rPr>
                        <a:t>CNT04912</a:t>
                      </a:r>
                    </a:p>
                  </a:txBody>
                  <a:tcPr/>
                </a:tc>
                <a:tc>
                  <a:txBody>
                    <a:bodyPr/>
                    <a:lstStyle/>
                    <a:p>
                      <a:endParaRPr lang="en-US" sz="1200" dirty="0"/>
                    </a:p>
                  </a:txBody>
                  <a:tcPr>
                    <a:noFill/>
                  </a:tcPr>
                </a:tc>
                <a:extLst>
                  <a:ext uri="{0D108BD9-81ED-4DB2-BD59-A6C34878D82A}">
                    <a16:rowId xmlns:a16="http://schemas.microsoft.com/office/drawing/2014/main" val="2676898936"/>
                  </a:ext>
                </a:extLst>
              </a:tr>
            </a:tbl>
          </a:graphicData>
        </a:graphic>
      </p:graphicFrame>
      <p:graphicFrame>
        <p:nvGraphicFramePr>
          <p:cNvPr id="20" name="Table 19">
            <a:extLst>
              <a:ext uri="{FF2B5EF4-FFF2-40B4-BE49-F238E27FC236}">
                <a16:creationId xmlns:a16="http://schemas.microsoft.com/office/drawing/2014/main" id="{DB5F3F62-6C76-294C-8A91-07DCCCF14719}"/>
              </a:ext>
            </a:extLst>
          </p:cNvPr>
          <p:cNvGraphicFramePr>
            <a:graphicFrameLocks/>
          </p:cNvGraphicFramePr>
          <p:nvPr>
            <p:extLst>
              <p:ext uri="{D42A27DB-BD31-4B8C-83A1-F6EECF244321}">
                <p14:modId xmlns:p14="http://schemas.microsoft.com/office/powerpoint/2010/main" val="3608618299"/>
              </p:ext>
            </p:extLst>
          </p:nvPr>
        </p:nvGraphicFramePr>
        <p:xfrm>
          <a:off x="6082947" y="2917079"/>
          <a:ext cx="2574449" cy="3658362"/>
        </p:xfrm>
        <a:graphic>
          <a:graphicData uri="http://schemas.openxmlformats.org/drawingml/2006/table">
            <a:tbl>
              <a:tblPr firstRow="1" bandRow="1">
                <a:tableStyleId>{5C22544A-7EE6-4342-B048-85BDC9FD1C3A}</a:tableStyleId>
              </a:tblPr>
              <a:tblGrid>
                <a:gridCol w="1262380">
                  <a:extLst>
                    <a:ext uri="{9D8B030D-6E8A-4147-A177-3AD203B41FA5}">
                      <a16:colId xmlns:a16="http://schemas.microsoft.com/office/drawing/2014/main" val="2355723709"/>
                    </a:ext>
                  </a:extLst>
                </a:gridCol>
                <a:gridCol w="1312069">
                  <a:extLst>
                    <a:ext uri="{9D8B030D-6E8A-4147-A177-3AD203B41FA5}">
                      <a16:colId xmlns:a16="http://schemas.microsoft.com/office/drawing/2014/main" val="834872604"/>
                    </a:ext>
                  </a:extLst>
                </a:gridCol>
              </a:tblGrid>
              <a:tr h="32042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lt1"/>
                          </a:solidFill>
                          <a:effectLst/>
                        </a:rPr>
                        <a:t>Trane </a:t>
                      </a:r>
                      <a:endParaRPr lang="en-US" sz="1200" dirty="0">
                        <a:effectLst/>
                      </a:endParaRPr>
                    </a:p>
                  </a:txBody>
                  <a:tcPr/>
                </a:tc>
                <a:tc>
                  <a:txBody>
                    <a:bodyPr/>
                    <a:lstStyle/>
                    <a:p>
                      <a:r>
                        <a:rPr lang="en-US" sz="1200" dirty="0"/>
                        <a:t>White-Rodgers</a:t>
                      </a:r>
                    </a:p>
                  </a:txBody>
                  <a:tcPr/>
                </a:tc>
                <a:extLst>
                  <a:ext uri="{0D108BD9-81ED-4DB2-BD59-A6C34878D82A}">
                    <a16:rowId xmlns:a16="http://schemas.microsoft.com/office/drawing/2014/main" val="3043152450"/>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dk1"/>
                          </a:solidFill>
                          <a:effectLst/>
                        </a:rPr>
                        <a:t>3HS-1</a:t>
                      </a:r>
                      <a:endParaRPr lang="en-US" sz="12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dk1"/>
                          </a:solidFill>
                          <a:effectLst/>
                        </a:rPr>
                        <a:t>21D70-495-01 </a:t>
                      </a:r>
                      <a:endParaRPr lang="en-US" sz="1200" dirty="0"/>
                    </a:p>
                  </a:txBody>
                  <a:tcPr/>
                </a:tc>
                <a:extLst>
                  <a:ext uri="{0D108BD9-81ED-4DB2-BD59-A6C34878D82A}">
                    <a16:rowId xmlns:a16="http://schemas.microsoft.com/office/drawing/2014/main" val="2126324566"/>
                  </a:ext>
                </a:extLst>
              </a:tr>
              <a:tr h="254684">
                <a:tc>
                  <a:txBody>
                    <a:bodyPr/>
                    <a:lstStyle/>
                    <a:p>
                      <a:r>
                        <a:rPr lang="en-US" sz="1200" kern="1200" dirty="0">
                          <a:solidFill>
                            <a:schemeClr val="dk1"/>
                          </a:solidFill>
                          <a:effectLst/>
                        </a:rPr>
                        <a:t>3HS-2 Rev A </a:t>
                      </a:r>
                      <a:endParaRPr lang="en-US" sz="1200" kern="1200" dirty="0">
                        <a:solidFill>
                          <a:schemeClr val="dk1"/>
                        </a:solidFill>
                        <a:effectLst/>
                        <a:latin typeface="+mn-lt"/>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dk1"/>
                          </a:solidFill>
                          <a:effectLst/>
                        </a:rPr>
                        <a:t>21D70-495-02 </a:t>
                      </a:r>
                      <a:endParaRPr lang="en-US" sz="1200" dirty="0"/>
                    </a:p>
                  </a:txBody>
                  <a:tcPr/>
                </a:tc>
                <a:extLst>
                  <a:ext uri="{0D108BD9-81ED-4DB2-BD59-A6C34878D82A}">
                    <a16:rowId xmlns:a16="http://schemas.microsoft.com/office/drawing/2014/main" val="3697995212"/>
                  </a:ext>
                </a:extLst>
              </a:tr>
              <a:tr h="32042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dk1"/>
                          </a:solidFill>
                          <a:effectLst/>
                        </a:rPr>
                        <a:t>3HS-2 Rev D </a:t>
                      </a:r>
                      <a:endParaRPr lang="en-US" sz="1200" kern="1200" dirty="0">
                        <a:solidFill>
                          <a:schemeClr val="dk1"/>
                        </a:solidFill>
                        <a:effectLst/>
                        <a:latin typeface="+mn-lt"/>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dk1"/>
                          </a:solidFill>
                          <a:effectLst/>
                        </a:rPr>
                        <a:t>50E70-820 </a:t>
                      </a:r>
                      <a:endParaRPr lang="en-US" sz="1200" dirty="0"/>
                    </a:p>
                  </a:txBody>
                  <a:tcPr/>
                </a:tc>
                <a:extLst>
                  <a:ext uri="{0D108BD9-81ED-4DB2-BD59-A6C34878D82A}">
                    <a16:rowId xmlns:a16="http://schemas.microsoft.com/office/drawing/2014/main" val="2549213642"/>
                  </a:ext>
                </a:extLst>
              </a:tr>
              <a:tr h="26902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dk1"/>
                          </a:solidFill>
                          <a:effectLst/>
                        </a:rPr>
                        <a:t>KIT03308 </a:t>
                      </a:r>
                      <a:endParaRPr lang="en-US" sz="1200" dirty="0"/>
                    </a:p>
                  </a:txBody>
                  <a:tcPr/>
                </a:tc>
                <a:tc>
                  <a:txBody>
                    <a:bodyPr/>
                    <a:lstStyle/>
                    <a:p>
                      <a:endParaRPr lang="en-US" sz="1200" dirty="0"/>
                    </a:p>
                  </a:txBody>
                  <a:tcPr>
                    <a:noFill/>
                  </a:tcPr>
                </a:tc>
                <a:extLst>
                  <a:ext uri="{0D108BD9-81ED-4DB2-BD59-A6C34878D82A}">
                    <a16:rowId xmlns:a16="http://schemas.microsoft.com/office/drawing/2014/main" val="3819586239"/>
                  </a:ext>
                </a:extLst>
              </a:tr>
              <a:tr h="2663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dk1"/>
                          </a:solidFill>
                          <a:effectLst/>
                        </a:rPr>
                        <a:t>KIT05137 </a:t>
                      </a:r>
                      <a:endParaRPr lang="en-US" sz="1200" dirty="0"/>
                    </a:p>
                  </a:txBody>
                  <a:tcPr/>
                </a:tc>
                <a:tc>
                  <a:txBody>
                    <a:bodyPr/>
                    <a:lstStyle/>
                    <a:p>
                      <a:endParaRPr lang="en-US" sz="1200" dirty="0"/>
                    </a:p>
                  </a:txBody>
                  <a:tcPr>
                    <a:noFill/>
                  </a:tcPr>
                </a:tc>
                <a:extLst>
                  <a:ext uri="{0D108BD9-81ED-4DB2-BD59-A6C34878D82A}">
                    <a16:rowId xmlns:a16="http://schemas.microsoft.com/office/drawing/2014/main" val="1157968456"/>
                  </a:ext>
                </a:extLst>
              </a:tr>
              <a:tr h="25637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dk1"/>
                          </a:solidFill>
                          <a:effectLst/>
                        </a:rPr>
                        <a:t>KIT08282 </a:t>
                      </a:r>
                      <a:endParaRPr lang="en-US" sz="1200" dirty="0"/>
                    </a:p>
                  </a:txBody>
                  <a:tcPr/>
                </a:tc>
                <a:tc>
                  <a:txBody>
                    <a:bodyPr/>
                    <a:lstStyle/>
                    <a:p>
                      <a:endParaRPr lang="en-US" sz="1200" dirty="0"/>
                    </a:p>
                  </a:txBody>
                  <a:tcPr>
                    <a:noFill/>
                  </a:tcPr>
                </a:tc>
                <a:extLst>
                  <a:ext uri="{0D108BD9-81ED-4DB2-BD59-A6C34878D82A}">
                    <a16:rowId xmlns:a16="http://schemas.microsoft.com/office/drawing/2014/main" val="2676898936"/>
                  </a:ext>
                </a:extLst>
              </a:tr>
              <a:tr h="25637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dk1"/>
                          </a:solidFill>
                          <a:effectLst/>
                        </a:rPr>
                        <a:t>KIT17852 </a:t>
                      </a:r>
                      <a:endParaRPr lang="en-US" sz="1200" dirty="0"/>
                    </a:p>
                  </a:txBody>
                  <a:tcPr/>
                </a:tc>
                <a:tc>
                  <a:txBody>
                    <a:bodyPr/>
                    <a:lstStyle/>
                    <a:p>
                      <a:endParaRPr lang="en-US" sz="1200" dirty="0"/>
                    </a:p>
                  </a:txBody>
                  <a:tcPr>
                    <a:noFill/>
                  </a:tcPr>
                </a:tc>
                <a:extLst>
                  <a:ext uri="{0D108BD9-81ED-4DB2-BD59-A6C34878D82A}">
                    <a16:rowId xmlns:a16="http://schemas.microsoft.com/office/drawing/2014/main" val="2056340301"/>
                  </a:ext>
                </a:extLst>
              </a:tr>
              <a:tr h="25637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dk1"/>
                          </a:solidFill>
                          <a:effectLst/>
                        </a:rPr>
                        <a:t>3SV-2 </a:t>
                      </a:r>
                      <a:endParaRPr lang="en-US" sz="1200" dirty="0"/>
                    </a:p>
                  </a:txBody>
                  <a:tcPr/>
                </a:tc>
                <a:tc>
                  <a:txBody>
                    <a:bodyPr/>
                    <a:lstStyle/>
                    <a:p>
                      <a:endParaRPr lang="en-US" sz="1200" dirty="0"/>
                    </a:p>
                  </a:txBody>
                  <a:tcPr>
                    <a:noFill/>
                  </a:tcPr>
                </a:tc>
                <a:extLst>
                  <a:ext uri="{0D108BD9-81ED-4DB2-BD59-A6C34878D82A}">
                    <a16:rowId xmlns:a16="http://schemas.microsoft.com/office/drawing/2014/main" val="4052763667"/>
                  </a:ext>
                </a:extLst>
              </a:tr>
              <a:tr h="25637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dk1"/>
                          </a:solidFill>
                          <a:effectLst/>
                        </a:rPr>
                        <a:t>X13130449-0 </a:t>
                      </a:r>
                      <a:endParaRPr lang="en-US" sz="1200" dirty="0"/>
                    </a:p>
                  </a:txBody>
                  <a:tcPr/>
                </a:tc>
                <a:tc>
                  <a:txBody>
                    <a:bodyPr/>
                    <a:lstStyle/>
                    <a:p>
                      <a:endParaRPr lang="en-US" sz="1200" dirty="0"/>
                    </a:p>
                  </a:txBody>
                  <a:tcPr>
                    <a:noFill/>
                  </a:tcPr>
                </a:tc>
                <a:extLst>
                  <a:ext uri="{0D108BD9-81ED-4DB2-BD59-A6C34878D82A}">
                    <a16:rowId xmlns:a16="http://schemas.microsoft.com/office/drawing/2014/main" val="470930981"/>
                  </a:ext>
                </a:extLst>
              </a:tr>
              <a:tr h="25637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dk1"/>
                          </a:solidFill>
                          <a:effectLst/>
                        </a:rPr>
                        <a:t>X13130453-01 </a:t>
                      </a:r>
                      <a:endParaRPr lang="en-US" sz="1200" dirty="0"/>
                    </a:p>
                  </a:txBody>
                  <a:tcPr/>
                </a:tc>
                <a:tc>
                  <a:txBody>
                    <a:bodyPr/>
                    <a:lstStyle/>
                    <a:p>
                      <a:endParaRPr lang="en-US" sz="1200" dirty="0"/>
                    </a:p>
                  </a:txBody>
                  <a:tcPr>
                    <a:noFill/>
                  </a:tcPr>
                </a:tc>
                <a:extLst>
                  <a:ext uri="{0D108BD9-81ED-4DB2-BD59-A6C34878D82A}">
                    <a16:rowId xmlns:a16="http://schemas.microsoft.com/office/drawing/2014/main" val="2086093736"/>
                  </a:ext>
                </a:extLst>
              </a:tr>
              <a:tr h="25637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dk1"/>
                          </a:solidFill>
                          <a:effectLst/>
                        </a:rPr>
                        <a:t>X13130454-01 </a:t>
                      </a:r>
                      <a:endParaRPr lang="en-US" sz="1200" dirty="0"/>
                    </a:p>
                  </a:txBody>
                  <a:tcPr/>
                </a:tc>
                <a:tc>
                  <a:txBody>
                    <a:bodyPr/>
                    <a:lstStyle/>
                    <a:p>
                      <a:endParaRPr lang="en-US" sz="1200" dirty="0"/>
                    </a:p>
                  </a:txBody>
                  <a:tcPr>
                    <a:noFill/>
                  </a:tcPr>
                </a:tc>
                <a:extLst>
                  <a:ext uri="{0D108BD9-81ED-4DB2-BD59-A6C34878D82A}">
                    <a16:rowId xmlns:a16="http://schemas.microsoft.com/office/drawing/2014/main" val="460345758"/>
                  </a:ext>
                </a:extLst>
              </a:tr>
              <a:tr h="25637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dk1"/>
                          </a:solidFill>
                          <a:effectLst/>
                        </a:rPr>
                        <a:t>X13130454-02 </a:t>
                      </a:r>
                      <a:endParaRPr lang="en-US" sz="1200" dirty="0"/>
                    </a:p>
                  </a:txBody>
                  <a:tcPr/>
                </a:tc>
                <a:tc>
                  <a:txBody>
                    <a:bodyPr/>
                    <a:lstStyle/>
                    <a:p>
                      <a:endParaRPr lang="en-US" sz="1200" dirty="0"/>
                    </a:p>
                  </a:txBody>
                  <a:tcPr>
                    <a:noFill/>
                  </a:tcPr>
                </a:tc>
                <a:extLst>
                  <a:ext uri="{0D108BD9-81ED-4DB2-BD59-A6C34878D82A}">
                    <a16:rowId xmlns:a16="http://schemas.microsoft.com/office/drawing/2014/main" val="77261591"/>
                  </a:ext>
                </a:extLst>
              </a:tr>
            </a:tbl>
          </a:graphicData>
        </a:graphic>
      </p:graphicFrame>
      <p:pic>
        <p:nvPicPr>
          <p:cNvPr id="9" name="Picture 8">
            <a:extLst>
              <a:ext uri="{FF2B5EF4-FFF2-40B4-BE49-F238E27FC236}">
                <a16:creationId xmlns:a16="http://schemas.microsoft.com/office/drawing/2014/main" id="{BACCCEBC-5491-214C-BDF7-E831CF50D2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28207" y="1198999"/>
            <a:ext cx="1522695" cy="1360908"/>
          </a:xfrm>
          <a:prstGeom prst="rect">
            <a:avLst/>
          </a:prstGeom>
        </p:spPr>
      </p:pic>
      <p:pic>
        <p:nvPicPr>
          <p:cNvPr id="10" name="Picture 9" descr="A picture containing text, electronics, circuit&#10;&#10;Description automatically generated">
            <a:extLst>
              <a:ext uri="{FF2B5EF4-FFF2-40B4-BE49-F238E27FC236}">
                <a16:creationId xmlns:a16="http://schemas.microsoft.com/office/drawing/2014/main" id="{43F68C44-F25D-8D40-9F79-65D6DEC8AA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92530" y="1078072"/>
            <a:ext cx="1640252" cy="1640252"/>
          </a:xfrm>
          <a:prstGeom prst="rect">
            <a:avLst/>
          </a:prstGeom>
        </p:spPr>
      </p:pic>
      <p:pic>
        <p:nvPicPr>
          <p:cNvPr id="12" name="Picture 11">
            <a:extLst>
              <a:ext uri="{FF2B5EF4-FFF2-40B4-BE49-F238E27FC236}">
                <a16:creationId xmlns:a16="http://schemas.microsoft.com/office/drawing/2014/main" id="{2CC9C145-7FCF-7943-B805-126B8DD5D8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2146" y="1198999"/>
            <a:ext cx="1522695" cy="1360908"/>
          </a:xfrm>
          <a:prstGeom prst="rect">
            <a:avLst/>
          </a:prstGeom>
        </p:spPr>
      </p:pic>
    </p:spTree>
    <p:extLst>
      <p:ext uri="{BB962C8B-B14F-4D97-AF65-F5344CB8AC3E}">
        <p14:creationId xmlns:p14="http://schemas.microsoft.com/office/powerpoint/2010/main" val="175976088"/>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CA947CB-F3FA-4409-9736-CFD0689C334E}"/>
              </a:ext>
            </a:extLst>
          </p:cNvPr>
          <p:cNvSpPr/>
          <p:nvPr/>
        </p:nvSpPr>
        <p:spPr bwMode="auto">
          <a:xfrm rot="16200000">
            <a:off x="-686314" y="1989815"/>
            <a:ext cx="5551713" cy="4184655"/>
          </a:xfrm>
          <a:prstGeom prst="rect">
            <a:avLst/>
          </a:prstGeom>
          <a:solidFill>
            <a:schemeClr val="accent1">
              <a:alpha val="10000"/>
            </a:schemeClr>
          </a:solidFill>
          <a:ln w="9525">
            <a:noFill/>
            <a:round/>
            <a:headEnd/>
            <a:tailEnd/>
          </a:ln>
          <a:effectLst/>
        </p:spPr>
        <p:txBody>
          <a:bodyPr wrap="square" rtlCol="0" anchor="ctr"/>
          <a:lstStyle/>
          <a:p>
            <a:pPr algn="ctr" eaLnBrk="0" fontAlgn="base" hangingPunct="0">
              <a:spcBef>
                <a:spcPct val="0"/>
              </a:spcBef>
              <a:spcAft>
                <a:spcPct val="0"/>
              </a:spcAft>
            </a:pPr>
            <a:endParaRPr lang="en-US" dirty="0">
              <a:solidFill>
                <a:schemeClr val="bg1"/>
              </a:solidFill>
            </a:endParaRPr>
          </a:p>
        </p:txBody>
      </p:sp>
      <p:pic>
        <p:nvPicPr>
          <p:cNvPr id="17" name="Picture 16" descr="A close up of a blue background&#10;&#10;Description automatically generated">
            <a:extLst>
              <a:ext uri="{FF2B5EF4-FFF2-40B4-BE49-F238E27FC236}">
                <a16:creationId xmlns:a16="http://schemas.microsoft.com/office/drawing/2014/main" id="{4847AEC5-B3D3-4D13-BBD1-65A447E496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2953" y="2916936"/>
            <a:ext cx="650104" cy="650104"/>
          </a:xfrm>
          <a:prstGeom prst="rect">
            <a:avLst/>
          </a:prstGeom>
          <a:effectLst>
            <a:outerShdw blurRad="50800" dist="38100" dir="2700000" algn="tl" rotWithShape="0">
              <a:prstClr val="black">
                <a:alpha val="40000"/>
              </a:prstClr>
            </a:outerShdw>
          </a:effectLst>
        </p:spPr>
      </p:pic>
      <p:pic>
        <p:nvPicPr>
          <p:cNvPr id="18" name="Picture 17" descr="A screenshot of a cell phone&#10;&#10;Description automatically generated">
            <a:extLst>
              <a:ext uri="{FF2B5EF4-FFF2-40B4-BE49-F238E27FC236}">
                <a16:creationId xmlns:a16="http://schemas.microsoft.com/office/drawing/2014/main" id="{230A743D-24D1-4172-B9A6-A8A025FA18C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79971" y="2894954"/>
            <a:ext cx="1892781" cy="3736992"/>
          </a:xfrm>
          <a:prstGeom prst="rect">
            <a:avLst/>
          </a:prstGeom>
        </p:spPr>
      </p:pic>
      <p:pic>
        <p:nvPicPr>
          <p:cNvPr id="19" name="Picture 18">
            <a:extLst>
              <a:ext uri="{FF2B5EF4-FFF2-40B4-BE49-F238E27FC236}">
                <a16:creationId xmlns:a16="http://schemas.microsoft.com/office/drawing/2014/main" id="{DC1F9117-D698-4C69-9D1D-460FB6575025}"/>
              </a:ext>
            </a:extLst>
          </p:cNvPr>
          <p:cNvPicPr>
            <a:picLocks noChangeAspect="1"/>
          </p:cNvPicPr>
          <p:nvPr/>
        </p:nvPicPr>
        <p:blipFill>
          <a:blip r:embed="rId4"/>
          <a:stretch>
            <a:fillRect/>
          </a:stretch>
        </p:blipFill>
        <p:spPr>
          <a:xfrm>
            <a:off x="7652551" y="5583660"/>
            <a:ext cx="1271656" cy="1271656"/>
          </a:xfrm>
          <a:prstGeom prst="rect">
            <a:avLst/>
          </a:prstGeom>
        </p:spPr>
      </p:pic>
      <p:sp>
        <p:nvSpPr>
          <p:cNvPr id="20" name="Title 1">
            <a:extLst>
              <a:ext uri="{FF2B5EF4-FFF2-40B4-BE49-F238E27FC236}">
                <a16:creationId xmlns:a16="http://schemas.microsoft.com/office/drawing/2014/main" id="{112EAA9C-22C0-436E-A0DE-FDCCB6F67063}"/>
              </a:ext>
            </a:extLst>
          </p:cNvPr>
          <p:cNvSpPr>
            <a:spLocks noGrp="1"/>
          </p:cNvSpPr>
          <p:nvPr>
            <p:ph type="title"/>
          </p:nvPr>
        </p:nvSpPr>
        <p:spPr>
          <a:xfrm>
            <a:off x="402523" y="123986"/>
            <a:ext cx="8356600" cy="951665"/>
          </a:xfrm>
        </p:spPr>
        <p:txBody>
          <a:bodyPr wrap="square" anchor="b">
            <a:normAutofit/>
          </a:bodyPr>
          <a:lstStyle/>
          <a:p>
            <a:r>
              <a:rPr lang="en-US" b="1" dirty="0"/>
              <a:t>WR Mobile App</a:t>
            </a:r>
            <a:endParaRPr lang="en-US" dirty="0"/>
          </a:p>
        </p:txBody>
      </p:sp>
      <p:sp>
        <p:nvSpPr>
          <p:cNvPr id="21" name="Content Placeholder 6">
            <a:extLst>
              <a:ext uri="{FF2B5EF4-FFF2-40B4-BE49-F238E27FC236}">
                <a16:creationId xmlns:a16="http://schemas.microsoft.com/office/drawing/2014/main" id="{88757A47-A9F7-496E-8126-AD4AB3DE61E3}"/>
              </a:ext>
            </a:extLst>
          </p:cNvPr>
          <p:cNvSpPr>
            <a:spLocks noGrp="1"/>
          </p:cNvSpPr>
          <p:nvPr>
            <p:ph sz="quarter" idx="15"/>
          </p:nvPr>
        </p:nvSpPr>
        <p:spPr>
          <a:xfrm>
            <a:off x="400438" y="1200588"/>
            <a:ext cx="2818623" cy="1767679"/>
          </a:xfrm>
        </p:spPr>
        <p:txBody>
          <a:bodyPr wrap="square" anchor="t">
            <a:normAutofit/>
          </a:bodyPr>
          <a:lstStyle/>
          <a:p>
            <a:pPr marL="0" indent="0">
              <a:buNone/>
            </a:pPr>
            <a:endParaRPr lang="en-US" sz="400" dirty="0"/>
          </a:p>
          <a:p>
            <a:pPr marL="0" indent="0">
              <a:buNone/>
            </a:pPr>
            <a:r>
              <a:rPr lang="en-US" dirty="0"/>
              <a:t>Always up-to-date and easy to use:</a:t>
            </a:r>
          </a:p>
          <a:p>
            <a:pPr marL="0" indent="0">
              <a:buNone/>
            </a:pPr>
            <a:endParaRPr lang="en-US" sz="400" dirty="0"/>
          </a:p>
          <a:p>
            <a:r>
              <a:rPr lang="en-US" sz="1800" dirty="0"/>
              <a:t>Mobile App</a:t>
            </a:r>
          </a:p>
          <a:p>
            <a:r>
              <a:rPr lang="en-US" sz="1800" dirty="0"/>
              <a:t>White-Rodgers Website</a:t>
            </a:r>
          </a:p>
        </p:txBody>
      </p:sp>
      <p:sp>
        <p:nvSpPr>
          <p:cNvPr id="22" name="Rectangle 21">
            <a:extLst>
              <a:ext uri="{FF2B5EF4-FFF2-40B4-BE49-F238E27FC236}">
                <a16:creationId xmlns:a16="http://schemas.microsoft.com/office/drawing/2014/main" id="{7D5B07F8-928E-4662-BEB0-DCA647DC0944}"/>
              </a:ext>
            </a:extLst>
          </p:cNvPr>
          <p:cNvSpPr/>
          <p:nvPr/>
        </p:nvSpPr>
        <p:spPr>
          <a:xfrm>
            <a:off x="4480448" y="1350307"/>
            <a:ext cx="4184656" cy="5139869"/>
          </a:xfrm>
          <a:prstGeom prst="rect">
            <a:avLst/>
          </a:prstGeom>
        </p:spPr>
        <p:txBody>
          <a:bodyPr wrap="square">
            <a:spAutoFit/>
          </a:bodyPr>
          <a:lstStyle/>
          <a:p>
            <a:r>
              <a:rPr lang="en-US" sz="2000" dirty="0"/>
              <a:t>Your resource for:</a:t>
            </a:r>
          </a:p>
          <a:p>
            <a:endParaRPr lang="en-US" sz="400" dirty="0"/>
          </a:p>
          <a:p>
            <a:endParaRPr lang="en-US" sz="400" dirty="0"/>
          </a:p>
          <a:p>
            <a:pPr marL="285750" indent="-285750">
              <a:buFont typeface="Arial" panose="020B0604020202020204" pitchFamily="34" charset="0"/>
              <a:buChar char="•"/>
            </a:pPr>
            <a:r>
              <a:rPr lang="en-US" dirty="0"/>
              <a:t>Product information and spec sheets</a:t>
            </a:r>
          </a:p>
          <a:p>
            <a:pPr marL="285750" indent="-285750">
              <a:buFont typeface="Arial" panose="020B0604020202020204" pitchFamily="34" charset="0"/>
              <a:buChar char="•"/>
            </a:pPr>
            <a:r>
              <a:rPr lang="en-US" dirty="0"/>
              <a:t>Complete Cross Reference</a:t>
            </a:r>
          </a:p>
          <a:p>
            <a:pPr marL="285750" indent="-285750">
              <a:buFont typeface="Arial" panose="020B0604020202020204" pitchFamily="34" charset="0"/>
              <a:buChar char="•"/>
            </a:pPr>
            <a:r>
              <a:rPr lang="en-US" dirty="0"/>
              <a:t>OEM compatibility</a:t>
            </a:r>
          </a:p>
          <a:p>
            <a:pPr marL="285750" indent="-285750">
              <a:buFont typeface="Arial" panose="020B0604020202020204" pitchFamily="34" charset="0"/>
              <a:buChar char="•"/>
            </a:pPr>
            <a:r>
              <a:rPr lang="en-US" dirty="0"/>
              <a:t>Installation information and videos</a:t>
            </a:r>
          </a:p>
          <a:p>
            <a:pPr marL="285750" indent="-285750">
              <a:buFont typeface="Arial" panose="020B0604020202020204" pitchFamily="34" charset="0"/>
              <a:buChar char="•"/>
            </a:pPr>
            <a:r>
              <a:rPr lang="en-US" dirty="0"/>
              <a:t>Wiring diagrams</a:t>
            </a:r>
          </a:p>
          <a:p>
            <a:endParaRPr lang="en-US" sz="400" dirty="0"/>
          </a:p>
          <a:p>
            <a:endParaRPr lang="en-US" sz="400" dirty="0"/>
          </a:p>
          <a:p>
            <a:r>
              <a:rPr lang="en-US" sz="2000" dirty="0"/>
              <a:t>Download:</a:t>
            </a:r>
          </a:p>
          <a:p>
            <a:endParaRPr lang="en-US" sz="400" dirty="0"/>
          </a:p>
          <a:p>
            <a:pPr marL="285750" indent="-285750">
              <a:buFont typeface="Arial" panose="020B0604020202020204" pitchFamily="34" charset="0"/>
              <a:buChar char="•"/>
            </a:pPr>
            <a:r>
              <a:rPr lang="en-US" dirty="0"/>
              <a:t>Go to your app store</a:t>
            </a:r>
          </a:p>
          <a:p>
            <a:pPr marL="285750" indent="-285750">
              <a:buFont typeface="Arial" panose="020B0604020202020204" pitchFamily="34" charset="0"/>
              <a:buChar char="•"/>
            </a:pPr>
            <a:r>
              <a:rPr lang="en-US" dirty="0"/>
              <a:t>Type in </a:t>
            </a:r>
            <a:r>
              <a:rPr lang="en-US" b="1" dirty="0"/>
              <a:t>WR Mobile</a:t>
            </a:r>
            <a:endParaRPr lang="en-US" dirty="0"/>
          </a:p>
          <a:p>
            <a:pPr marL="285750" indent="-285750">
              <a:buFont typeface="Arial" panose="020B0604020202020204" pitchFamily="34" charset="0"/>
              <a:buChar char="•"/>
            </a:pPr>
            <a:r>
              <a:rPr lang="en-US" dirty="0"/>
              <a:t>Install the app</a:t>
            </a:r>
          </a:p>
          <a:p>
            <a:endParaRPr lang="en-US" sz="400" dirty="0"/>
          </a:p>
          <a:p>
            <a:endParaRPr lang="en-US" sz="400" dirty="0"/>
          </a:p>
          <a:p>
            <a:r>
              <a:rPr lang="en-US" dirty="0"/>
              <a:t>OR</a:t>
            </a:r>
          </a:p>
          <a:p>
            <a:endParaRPr lang="en-US" sz="400" dirty="0"/>
          </a:p>
          <a:p>
            <a:endParaRPr lang="en-US" sz="400" dirty="0"/>
          </a:p>
          <a:p>
            <a:pPr marL="285750" indent="-285750">
              <a:buFont typeface="Arial" panose="020B0604020202020204" pitchFamily="34" charset="0"/>
              <a:buChar char="•"/>
            </a:pPr>
            <a:r>
              <a:rPr lang="en-US" dirty="0"/>
              <a:t>Open your camera</a:t>
            </a:r>
          </a:p>
          <a:p>
            <a:pPr marL="285750" indent="-285750">
              <a:buFont typeface="Arial" panose="020B0604020202020204" pitchFamily="34" charset="0"/>
              <a:buChar char="•"/>
            </a:pPr>
            <a:r>
              <a:rPr lang="en-US" dirty="0"/>
              <a:t>Hold it over the QR code</a:t>
            </a:r>
          </a:p>
          <a:p>
            <a:pPr marL="285750" indent="-285750">
              <a:buFont typeface="Arial" panose="020B0604020202020204" pitchFamily="34" charset="0"/>
              <a:buChar char="•"/>
            </a:pPr>
            <a:r>
              <a:rPr lang="en-US" dirty="0"/>
              <a:t>Tap “Open” on the </a:t>
            </a:r>
          </a:p>
          <a:p>
            <a:r>
              <a:rPr lang="en-US" dirty="0"/>
              <a:t>     pop-down</a:t>
            </a:r>
          </a:p>
          <a:p>
            <a:pPr marL="285750" indent="-285750">
              <a:buFont typeface="Arial" panose="020B0604020202020204" pitchFamily="34" charset="0"/>
              <a:buChar char="•"/>
            </a:pPr>
            <a:r>
              <a:rPr lang="en-US" dirty="0"/>
              <a:t>Install the app</a:t>
            </a:r>
          </a:p>
        </p:txBody>
      </p:sp>
      <p:grpSp>
        <p:nvGrpSpPr>
          <p:cNvPr id="23" name="Group 22">
            <a:extLst>
              <a:ext uri="{FF2B5EF4-FFF2-40B4-BE49-F238E27FC236}">
                <a16:creationId xmlns:a16="http://schemas.microsoft.com/office/drawing/2014/main" id="{1E6C379D-A4B8-4A6A-88C6-DB8B6CAC2726}"/>
              </a:ext>
            </a:extLst>
          </p:cNvPr>
          <p:cNvGrpSpPr/>
          <p:nvPr/>
        </p:nvGrpSpPr>
        <p:grpSpPr>
          <a:xfrm>
            <a:off x="7285861" y="3085324"/>
            <a:ext cx="1457701" cy="667512"/>
            <a:chOff x="7285861" y="3783447"/>
            <a:chExt cx="1457701" cy="667512"/>
          </a:xfrm>
        </p:grpSpPr>
        <p:pic>
          <p:nvPicPr>
            <p:cNvPr id="24" name="Picture 23">
              <a:extLst>
                <a:ext uri="{FF2B5EF4-FFF2-40B4-BE49-F238E27FC236}">
                  <a16:creationId xmlns:a16="http://schemas.microsoft.com/office/drawing/2014/main" id="{2B2E19C6-1F7E-435F-88C8-B13D7B53D4C2}"/>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0000" b="90000" l="10000" r="90000">
                          <a14:foregroundMark x1="43583" y1="65556" x2="52333" y2="36349"/>
                          <a14:foregroundMark x1="41417" y1="57619" x2="46833" y2="58254"/>
                          <a14:foregroundMark x1="46833" y1="58254" x2="51417" y2="56984"/>
                          <a14:foregroundMark x1="56833" y1="64127" x2="55000" y2="54603"/>
                          <a14:foregroundMark x1="55000" y1="54603" x2="52667" y2="48730"/>
                        </a14:backgroundRemoval>
                      </a14:imgEffect>
                    </a14:imgLayer>
                  </a14:imgProps>
                </a:ext>
                <a:ext uri="{28A0092B-C50C-407E-A947-70E740481C1C}">
                  <a14:useLocalDpi xmlns:a14="http://schemas.microsoft.com/office/drawing/2010/main" val="0"/>
                </a:ext>
              </a:extLst>
            </a:blip>
            <a:srcRect l="35796" t="22661" r="35698" b="23042"/>
            <a:stretch/>
          </p:blipFill>
          <p:spPr>
            <a:xfrm>
              <a:off x="7285861" y="3787832"/>
              <a:ext cx="640079" cy="640080"/>
            </a:xfrm>
            <a:prstGeom prst="rect">
              <a:avLst/>
            </a:prstGeom>
          </p:spPr>
        </p:pic>
        <p:pic>
          <p:nvPicPr>
            <p:cNvPr id="25" name="Picture 24">
              <a:extLst>
                <a:ext uri="{FF2B5EF4-FFF2-40B4-BE49-F238E27FC236}">
                  <a16:creationId xmlns:a16="http://schemas.microsoft.com/office/drawing/2014/main" id="{3587F4E5-826B-4E52-8FA3-054B0C6CC0F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2118" t="4128" r="11959" b="4030"/>
            <a:stretch/>
          </p:blipFill>
          <p:spPr>
            <a:xfrm>
              <a:off x="8067576" y="3783447"/>
              <a:ext cx="675986" cy="667512"/>
            </a:xfrm>
            <a:prstGeom prst="rect">
              <a:avLst/>
            </a:prstGeom>
          </p:spPr>
        </p:pic>
      </p:grpSp>
    </p:spTree>
    <p:extLst>
      <p:ext uri="{BB962C8B-B14F-4D97-AF65-F5344CB8AC3E}">
        <p14:creationId xmlns:p14="http://schemas.microsoft.com/office/powerpoint/2010/main" val="3587925824"/>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E78FAAEA-4AA8-423B-BDEC-991A407F37C6}"/>
              </a:ext>
            </a:extLst>
          </p:cNvPr>
          <p:cNvSpPr/>
          <p:nvPr/>
        </p:nvSpPr>
        <p:spPr bwMode="auto">
          <a:xfrm rot="16200000">
            <a:off x="2367469" y="3322145"/>
            <a:ext cx="4559302" cy="2512407"/>
          </a:xfrm>
          <a:prstGeom prst="rect">
            <a:avLst/>
          </a:prstGeom>
          <a:solidFill>
            <a:schemeClr val="accent1">
              <a:alpha val="10000"/>
            </a:schemeClr>
          </a:solidFill>
          <a:ln w="9525">
            <a:noFill/>
            <a:round/>
            <a:headEnd/>
            <a:tailEnd/>
          </a:ln>
          <a:effectLst/>
        </p:spPr>
        <p:txBody>
          <a:bodyPr wrap="square" rtlCol="0" anchor="ctr"/>
          <a:lstStyle/>
          <a:p>
            <a:pPr algn="ctr" eaLnBrk="0" fontAlgn="base" hangingPunct="0">
              <a:spcBef>
                <a:spcPct val="0"/>
              </a:spcBef>
              <a:spcAft>
                <a:spcPct val="0"/>
              </a:spcAft>
            </a:pPr>
            <a:endParaRPr lang="en-US" dirty="0">
              <a:solidFill>
                <a:schemeClr val="bg1"/>
              </a:solidFill>
            </a:endParaRPr>
          </a:p>
        </p:txBody>
      </p:sp>
      <p:sp>
        <p:nvSpPr>
          <p:cNvPr id="22" name="Title 1">
            <a:extLst>
              <a:ext uri="{FF2B5EF4-FFF2-40B4-BE49-F238E27FC236}">
                <a16:creationId xmlns:a16="http://schemas.microsoft.com/office/drawing/2014/main" id="{0CE87B02-3E6C-45E1-97A6-3DDFBA0D7710}"/>
              </a:ext>
            </a:extLst>
          </p:cNvPr>
          <p:cNvSpPr>
            <a:spLocks noGrp="1"/>
          </p:cNvSpPr>
          <p:nvPr>
            <p:ph type="title"/>
          </p:nvPr>
        </p:nvSpPr>
        <p:spPr>
          <a:xfrm>
            <a:off x="393192" y="123986"/>
            <a:ext cx="8356600" cy="951665"/>
          </a:xfrm>
        </p:spPr>
        <p:txBody>
          <a:bodyPr wrap="square" anchor="b">
            <a:normAutofit/>
          </a:bodyPr>
          <a:lstStyle/>
          <a:p>
            <a:r>
              <a:rPr lang="en-US" b="1" dirty="0"/>
              <a:t>WR Mobile App </a:t>
            </a:r>
            <a:endParaRPr lang="en-US" dirty="0"/>
          </a:p>
        </p:txBody>
      </p:sp>
      <p:sp>
        <p:nvSpPr>
          <p:cNvPr id="23" name="Content Placeholder 6">
            <a:extLst>
              <a:ext uri="{FF2B5EF4-FFF2-40B4-BE49-F238E27FC236}">
                <a16:creationId xmlns:a16="http://schemas.microsoft.com/office/drawing/2014/main" id="{5C57963E-F58C-4E3F-B2B2-E458544C866C}"/>
              </a:ext>
            </a:extLst>
          </p:cNvPr>
          <p:cNvSpPr>
            <a:spLocks noGrp="1"/>
          </p:cNvSpPr>
          <p:nvPr>
            <p:ph sz="quarter" idx="15"/>
          </p:nvPr>
        </p:nvSpPr>
        <p:spPr>
          <a:xfrm>
            <a:off x="390912" y="1334221"/>
            <a:ext cx="8356599" cy="1329716"/>
          </a:xfrm>
        </p:spPr>
        <p:txBody>
          <a:bodyPr wrap="square" anchor="t">
            <a:normAutofit/>
          </a:bodyPr>
          <a:lstStyle/>
          <a:p>
            <a:pPr marL="0" indent="0">
              <a:buNone/>
            </a:pPr>
            <a:r>
              <a:rPr lang="en-US" sz="1800" dirty="0"/>
              <a:t>Easy to use!</a:t>
            </a:r>
          </a:p>
          <a:p>
            <a:pPr marL="0" indent="0">
              <a:buNone/>
            </a:pPr>
            <a:endParaRPr lang="en-US" sz="400" dirty="0"/>
          </a:p>
          <a:p>
            <a:pPr marL="0" indent="0">
              <a:buNone/>
            </a:pPr>
            <a:r>
              <a:rPr lang="en-US" sz="1800" dirty="0"/>
              <a:t>Search by OEM, Competitive, or White-Rodgers Model Number</a:t>
            </a:r>
          </a:p>
        </p:txBody>
      </p:sp>
      <p:sp>
        <p:nvSpPr>
          <p:cNvPr id="24" name="Rectangle 23">
            <a:extLst>
              <a:ext uri="{FF2B5EF4-FFF2-40B4-BE49-F238E27FC236}">
                <a16:creationId xmlns:a16="http://schemas.microsoft.com/office/drawing/2014/main" id="{A8E53A90-50C6-4D1C-BFA8-79EE1B0639DD}"/>
              </a:ext>
            </a:extLst>
          </p:cNvPr>
          <p:cNvSpPr/>
          <p:nvPr/>
        </p:nvSpPr>
        <p:spPr>
          <a:xfrm>
            <a:off x="3414011" y="2334270"/>
            <a:ext cx="2480166" cy="369332"/>
          </a:xfrm>
          <a:prstGeom prst="rect">
            <a:avLst/>
          </a:prstGeom>
        </p:spPr>
        <p:txBody>
          <a:bodyPr wrap="none">
            <a:spAutoFit/>
          </a:bodyPr>
          <a:lstStyle/>
          <a:p>
            <a:r>
              <a:rPr lang="en-US" dirty="0">
                <a:latin typeface="Arial" panose="020B0604020202020204" pitchFamily="34" charset="0"/>
              </a:rPr>
              <a:t>Scrollable Product List</a:t>
            </a:r>
            <a:endParaRPr lang="en-US" dirty="0"/>
          </a:p>
        </p:txBody>
      </p:sp>
      <p:sp>
        <p:nvSpPr>
          <p:cNvPr id="25" name="Rectangle 24">
            <a:extLst>
              <a:ext uri="{FF2B5EF4-FFF2-40B4-BE49-F238E27FC236}">
                <a16:creationId xmlns:a16="http://schemas.microsoft.com/office/drawing/2014/main" id="{EF0B3CD2-F12C-4583-BF4E-0358AE6920D6}"/>
              </a:ext>
            </a:extLst>
          </p:cNvPr>
          <p:cNvSpPr/>
          <p:nvPr/>
        </p:nvSpPr>
        <p:spPr>
          <a:xfrm>
            <a:off x="6477348" y="2334270"/>
            <a:ext cx="2069797" cy="369332"/>
          </a:xfrm>
          <a:prstGeom prst="rect">
            <a:avLst/>
          </a:prstGeom>
        </p:spPr>
        <p:txBody>
          <a:bodyPr wrap="none">
            <a:spAutoFit/>
          </a:bodyPr>
          <a:lstStyle/>
          <a:p>
            <a:r>
              <a:rPr lang="en-US" dirty="0">
                <a:latin typeface="Arial" panose="020B0604020202020204" pitchFamily="34" charset="0"/>
              </a:rPr>
              <a:t>WR Replacement</a:t>
            </a:r>
            <a:endParaRPr lang="en-US" dirty="0"/>
          </a:p>
        </p:txBody>
      </p:sp>
      <p:sp>
        <p:nvSpPr>
          <p:cNvPr id="26" name="Rectangle 25">
            <a:extLst>
              <a:ext uri="{FF2B5EF4-FFF2-40B4-BE49-F238E27FC236}">
                <a16:creationId xmlns:a16="http://schemas.microsoft.com/office/drawing/2014/main" id="{C9EE9935-5EAF-4D40-B596-2BF35F1C8F6F}"/>
              </a:ext>
            </a:extLst>
          </p:cNvPr>
          <p:cNvSpPr/>
          <p:nvPr/>
        </p:nvSpPr>
        <p:spPr bwMode="auto">
          <a:xfrm>
            <a:off x="6270560" y="2310643"/>
            <a:ext cx="2478057" cy="4379519"/>
          </a:xfrm>
          <a:prstGeom prst="rect">
            <a:avLst/>
          </a:prstGeom>
          <a:noFill/>
          <a:ln w="38100">
            <a:solidFill>
              <a:srgbClr val="E5EDF3"/>
            </a:solidFill>
            <a:round/>
            <a:headEnd/>
            <a:tailEnd/>
          </a:ln>
          <a:effectLst/>
        </p:spPr>
        <p:txBody>
          <a:bodyPr wrap="square" rtlCol="0" anchor="ctr"/>
          <a:lstStyle/>
          <a:p>
            <a:pPr algn="ctr" eaLnBrk="0" fontAlgn="base" hangingPunct="0">
              <a:spcBef>
                <a:spcPct val="0"/>
              </a:spcBef>
              <a:spcAft>
                <a:spcPct val="0"/>
              </a:spcAft>
            </a:pPr>
            <a:endParaRPr lang="en-US" dirty="0">
              <a:noFill/>
            </a:endParaRPr>
          </a:p>
        </p:txBody>
      </p:sp>
      <p:sp>
        <p:nvSpPr>
          <p:cNvPr id="27" name="Rectangle 26">
            <a:extLst>
              <a:ext uri="{FF2B5EF4-FFF2-40B4-BE49-F238E27FC236}">
                <a16:creationId xmlns:a16="http://schemas.microsoft.com/office/drawing/2014/main" id="{AE77E6AD-1458-47CD-9A38-C205D0DC34A1}"/>
              </a:ext>
            </a:extLst>
          </p:cNvPr>
          <p:cNvSpPr/>
          <p:nvPr/>
        </p:nvSpPr>
        <p:spPr>
          <a:xfrm>
            <a:off x="827126" y="2345989"/>
            <a:ext cx="1864613" cy="369332"/>
          </a:xfrm>
          <a:prstGeom prst="rect">
            <a:avLst/>
          </a:prstGeom>
        </p:spPr>
        <p:txBody>
          <a:bodyPr wrap="none">
            <a:spAutoFit/>
          </a:bodyPr>
          <a:lstStyle/>
          <a:p>
            <a:r>
              <a:rPr lang="en-US" dirty="0">
                <a:latin typeface="Arial" panose="020B0604020202020204" pitchFamily="34" charset="0"/>
              </a:rPr>
              <a:t>Product Number</a:t>
            </a:r>
            <a:endParaRPr lang="en-US" dirty="0"/>
          </a:p>
        </p:txBody>
      </p:sp>
      <p:sp>
        <p:nvSpPr>
          <p:cNvPr id="28" name="Rectangle 27">
            <a:extLst>
              <a:ext uri="{FF2B5EF4-FFF2-40B4-BE49-F238E27FC236}">
                <a16:creationId xmlns:a16="http://schemas.microsoft.com/office/drawing/2014/main" id="{BCA61902-7922-46D6-87E7-0696B4631DE7}"/>
              </a:ext>
            </a:extLst>
          </p:cNvPr>
          <p:cNvSpPr/>
          <p:nvPr/>
        </p:nvSpPr>
        <p:spPr bwMode="auto">
          <a:xfrm>
            <a:off x="522956" y="2302358"/>
            <a:ext cx="2478057" cy="4379519"/>
          </a:xfrm>
          <a:prstGeom prst="rect">
            <a:avLst/>
          </a:prstGeom>
          <a:noFill/>
          <a:ln w="38100">
            <a:solidFill>
              <a:srgbClr val="E5EDF3"/>
            </a:solidFill>
            <a:round/>
            <a:headEnd/>
            <a:tailEnd/>
          </a:ln>
          <a:effectLst/>
        </p:spPr>
        <p:txBody>
          <a:bodyPr wrap="square" rtlCol="0" anchor="ctr"/>
          <a:lstStyle/>
          <a:p>
            <a:pPr algn="ctr" eaLnBrk="0" fontAlgn="base" hangingPunct="0">
              <a:spcBef>
                <a:spcPct val="0"/>
              </a:spcBef>
              <a:spcAft>
                <a:spcPct val="0"/>
              </a:spcAft>
            </a:pPr>
            <a:endParaRPr lang="en-US" dirty="0">
              <a:noFill/>
            </a:endParaRPr>
          </a:p>
        </p:txBody>
      </p:sp>
      <p:pic>
        <p:nvPicPr>
          <p:cNvPr id="29" name="Picture 28" descr="A screenshot of a cell phone&#10;&#10;Description automatically generated">
            <a:extLst>
              <a:ext uri="{FF2B5EF4-FFF2-40B4-BE49-F238E27FC236}">
                <a16:creationId xmlns:a16="http://schemas.microsoft.com/office/drawing/2014/main" id="{E5D51D4D-5529-408B-8FA3-B1174C730CD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7126" y="2758952"/>
            <a:ext cx="1916898" cy="3784606"/>
          </a:xfrm>
          <a:prstGeom prst="rect">
            <a:avLst/>
          </a:prstGeom>
        </p:spPr>
      </p:pic>
      <p:pic>
        <p:nvPicPr>
          <p:cNvPr id="30" name="Picture 29" descr="A screenshot of a cell phone&#10;&#10;Description automatically generated">
            <a:extLst>
              <a:ext uri="{FF2B5EF4-FFF2-40B4-BE49-F238E27FC236}">
                <a16:creationId xmlns:a16="http://schemas.microsoft.com/office/drawing/2014/main" id="{087ED12E-CFA9-4782-BA65-2D213F07153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10762" y="2758952"/>
            <a:ext cx="1916897" cy="3784606"/>
          </a:xfrm>
          <a:prstGeom prst="rect">
            <a:avLst/>
          </a:prstGeom>
        </p:spPr>
      </p:pic>
      <p:pic>
        <p:nvPicPr>
          <p:cNvPr id="31" name="Picture 30" descr="A screenshot of a cell phone&#10;&#10;Description automatically generated">
            <a:extLst>
              <a:ext uri="{FF2B5EF4-FFF2-40B4-BE49-F238E27FC236}">
                <a16:creationId xmlns:a16="http://schemas.microsoft.com/office/drawing/2014/main" id="{4B2377F6-3709-4F29-9762-3509D5568F6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1139" y="2755171"/>
            <a:ext cx="1916898" cy="3784606"/>
          </a:xfrm>
          <a:prstGeom prst="rect">
            <a:avLst/>
          </a:prstGeom>
        </p:spPr>
      </p:pic>
      <p:pic>
        <p:nvPicPr>
          <p:cNvPr id="32" name="Picture 31" descr="A close up of a blue background&#10;&#10;Description automatically generated">
            <a:extLst>
              <a:ext uri="{FF2B5EF4-FFF2-40B4-BE49-F238E27FC236}">
                <a16:creationId xmlns:a16="http://schemas.microsoft.com/office/drawing/2014/main" id="{710930BD-0709-4304-98A3-81E256BC48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90815" y="1497380"/>
            <a:ext cx="650104" cy="65010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928231817"/>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84BE3A5C-3183-404B-871B-6F7AFC08DF2A}"/>
              </a:ext>
            </a:extLst>
          </p:cNvPr>
          <p:cNvSpPr>
            <a:spLocks noGrp="1"/>
          </p:cNvSpPr>
          <p:nvPr>
            <p:ph type="title"/>
          </p:nvPr>
        </p:nvSpPr>
        <p:spPr>
          <a:xfrm>
            <a:off x="393192" y="123986"/>
            <a:ext cx="8356600" cy="951665"/>
          </a:xfrm>
        </p:spPr>
        <p:txBody>
          <a:bodyPr wrap="square" anchor="b">
            <a:normAutofit/>
          </a:bodyPr>
          <a:lstStyle/>
          <a:p>
            <a:r>
              <a:rPr lang="en-US" b="1" dirty="0"/>
              <a:t>White-Rodgers Cross Reference</a:t>
            </a:r>
            <a:endParaRPr lang="en-US" dirty="0"/>
          </a:p>
        </p:txBody>
      </p:sp>
      <p:sp>
        <p:nvSpPr>
          <p:cNvPr id="11" name="Content Placeholder 6">
            <a:extLst>
              <a:ext uri="{FF2B5EF4-FFF2-40B4-BE49-F238E27FC236}">
                <a16:creationId xmlns:a16="http://schemas.microsoft.com/office/drawing/2014/main" id="{C7866940-32C2-4177-9299-73100EB376EB}"/>
              </a:ext>
            </a:extLst>
          </p:cNvPr>
          <p:cNvSpPr>
            <a:spLocks noGrp="1"/>
          </p:cNvSpPr>
          <p:nvPr>
            <p:ph sz="quarter" idx="15"/>
          </p:nvPr>
        </p:nvSpPr>
        <p:spPr>
          <a:xfrm>
            <a:off x="390913" y="1220860"/>
            <a:ext cx="6869423" cy="5310671"/>
          </a:xfrm>
        </p:spPr>
        <p:txBody>
          <a:bodyPr wrap="square" anchor="t">
            <a:normAutofit/>
          </a:bodyPr>
          <a:lstStyle/>
          <a:p>
            <a:pPr marL="0" indent="0">
              <a:buNone/>
            </a:pPr>
            <a:endParaRPr lang="en-US" sz="200" dirty="0"/>
          </a:p>
          <a:p>
            <a:pPr marL="0" indent="0">
              <a:buNone/>
            </a:pPr>
            <a:r>
              <a:rPr lang="en-US" dirty="0"/>
              <a:t>Go to: </a:t>
            </a:r>
            <a:r>
              <a:rPr lang="en-US" u="sng" dirty="0">
                <a:solidFill>
                  <a:schemeClr val="accent1"/>
                </a:solidFill>
                <a:hlinkClick r:id="rId2">
                  <a:extLst>
                    <a:ext uri="{A12FA001-AC4F-418D-AE19-62706E023703}">
                      <ahyp:hlinkClr xmlns:ahyp="http://schemas.microsoft.com/office/drawing/2018/hyperlinkcolor" val="tx"/>
                    </a:ext>
                  </a:extLst>
                </a:hlinkClick>
              </a:rPr>
              <a:t>www.whiterodgers.com</a:t>
            </a:r>
            <a:endParaRPr lang="en-US" u="sng" dirty="0">
              <a:solidFill>
                <a:schemeClr val="accent1"/>
              </a:solidFill>
            </a:endParaRPr>
          </a:p>
          <a:p>
            <a:pPr marL="0" indent="0">
              <a:buNone/>
            </a:pPr>
            <a:endParaRPr lang="en-US" sz="200" dirty="0">
              <a:solidFill>
                <a:schemeClr val="accent1"/>
              </a:solidFill>
            </a:endParaRPr>
          </a:p>
          <a:p>
            <a:r>
              <a:rPr lang="en-US" sz="1800" dirty="0"/>
              <a:t>Hover over Tools &amp; Resources</a:t>
            </a:r>
          </a:p>
          <a:p>
            <a:r>
              <a:rPr lang="en-US" sz="1800" dirty="0"/>
              <a:t>Click on: White-Rodgers Cross Reference/Product Information</a:t>
            </a:r>
          </a:p>
          <a:p>
            <a:r>
              <a:rPr lang="en-US" sz="1800" dirty="0"/>
              <a:t>Enter the Model Number or click on: Search Replacement Heating Controls by Major OEM Brand</a:t>
            </a:r>
          </a:p>
          <a:p>
            <a:pPr marL="0" indent="0">
              <a:buNone/>
            </a:pPr>
            <a:endParaRPr lang="en-US" dirty="0"/>
          </a:p>
        </p:txBody>
      </p:sp>
      <p:pic>
        <p:nvPicPr>
          <p:cNvPr id="12" name="Picture 11">
            <a:extLst>
              <a:ext uri="{FF2B5EF4-FFF2-40B4-BE49-F238E27FC236}">
                <a16:creationId xmlns:a16="http://schemas.microsoft.com/office/drawing/2014/main" id="{98A46192-5918-4032-93A0-3CFF83AC1ECA}"/>
              </a:ext>
            </a:extLst>
          </p:cNvPr>
          <p:cNvPicPr>
            <a:picLocks noChangeAspect="1"/>
          </p:cNvPicPr>
          <p:nvPr/>
        </p:nvPicPr>
        <p:blipFill rotWithShape="1">
          <a:blip r:embed="rId3"/>
          <a:srcRect l="8027"/>
          <a:stretch/>
        </p:blipFill>
        <p:spPr>
          <a:xfrm>
            <a:off x="506748" y="3272393"/>
            <a:ext cx="8243044" cy="3114952"/>
          </a:xfrm>
          <a:prstGeom prst="rect">
            <a:avLst/>
          </a:prstGeom>
        </p:spPr>
      </p:pic>
      <p:cxnSp>
        <p:nvCxnSpPr>
          <p:cNvPr id="13" name="Straight Arrow Connector 12">
            <a:extLst>
              <a:ext uri="{FF2B5EF4-FFF2-40B4-BE49-F238E27FC236}">
                <a16:creationId xmlns:a16="http://schemas.microsoft.com/office/drawing/2014/main" id="{A9A4B10B-574B-4618-A337-261490FEBDFF}"/>
              </a:ext>
            </a:extLst>
          </p:cNvPr>
          <p:cNvCxnSpPr>
            <a:cxnSpLocks/>
          </p:cNvCxnSpPr>
          <p:nvPr/>
        </p:nvCxnSpPr>
        <p:spPr bwMode="auto">
          <a:xfrm flipH="1" flipV="1">
            <a:off x="7101812" y="4730117"/>
            <a:ext cx="694944" cy="868680"/>
          </a:xfrm>
          <a:prstGeom prst="straightConnector1">
            <a:avLst/>
          </a:prstGeom>
          <a:noFill/>
          <a:ln w="38100" cap="flat" cmpd="sng" algn="ctr">
            <a:solidFill>
              <a:schemeClr val="accent2"/>
            </a:solidFill>
            <a:prstDash val="solid"/>
            <a:round/>
            <a:headEnd type="none" w="med" len="med"/>
            <a:tailEnd type="arrow"/>
          </a:ln>
          <a:effectLst/>
        </p:spPr>
      </p:cxnSp>
    </p:spTree>
    <p:extLst>
      <p:ext uri="{BB962C8B-B14F-4D97-AF65-F5344CB8AC3E}">
        <p14:creationId xmlns:p14="http://schemas.microsoft.com/office/powerpoint/2010/main" val="2944939543"/>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70D35812-92F0-4F58-B604-9D2BA8BD8173}"/>
              </a:ext>
            </a:extLst>
          </p:cNvPr>
          <p:cNvSpPr>
            <a:spLocks noGrp="1"/>
          </p:cNvSpPr>
          <p:nvPr>
            <p:ph type="title"/>
          </p:nvPr>
        </p:nvSpPr>
        <p:spPr>
          <a:xfrm>
            <a:off x="393192" y="123986"/>
            <a:ext cx="8356600" cy="951665"/>
          </a:xfrm>
        </p:spPr>
        <p:txBody>
          <a:bodyPr/>
          <a:lstStyle/>
          <a:p>
            <a:r>
              <a:rPr lang="en-US" b="1" dirty="0"/>
              <a:t>Why Contractors Trust White-Rodgers</a:t>
            </a:r>
            <a:endParaRPr lang="en-US" dirty="0"/>
          </a:p>
        </p:txBody>
      </p:sp>
      <p:sp>
        <p:nvSpPr>
          <p:cNvPr id="10" name="Content Placeholder 2">
            <a:extLst>
              <a:ext uri="{FF2B5EF4-FFF2-40B4-BE49-F238E27FC236}">
                <a16:creationId xmlns:a16="http://schemas.microsoft.com/office/drawing/2014/main" id="{F4713D81-6BB7-4A14-83BE-0DA7680A684F}"/>
              </a:ext>
            </a:extLst>
          </p:cNvPr>
          <p:cNvSpPr>
            <a:spLocks noGrp="1"/>
          </p:cNvSpPr>
          <p:nvPr>
            <p:ph sz="quarter" idx="15"/>
          </p:nvPr>
        </p:nvSpPr>
        <p:spPr>
          <a:xfrm>
            <a:off x="400244" y="1323393"/>
            <a:ext cx="4023360" cy="5132388"/>
          </a:xfrm>
        </p:spPr>
        <p:txBody>
          <a:bodyPr/>
          <a:lstStyle/>
          <a:p>
            <a:pPr marL="0" indent="0">
              <a:spcBef>
                <a:spcPts val="0"/>
              </a:spcBef>
              <a:buNone/>
            </a:pPr>
            <a:r>
              <a:rPr lang="en-US" b="1" dirty="0"/>
              <a:t>Industry Leading Products</a:t>
            </a:r>
          </a:p>
          <a:p>
            <a:pPr>
              <a:spcBef>
                <a:spcPts val="0"/>
              </a:spcBef>
            </a:pPr>
            <a:r>
              <a:rPr lang="en-US" sz="1800" dirty="0"/>
              <a:t>Used by more OEM’s</a:t>
            </a:r>
          </a:p>
          <a:p>
            <a:pPr>
              <a:lnSpc>
                <a:spcPct val="100000"/>
              </a:lnSpc>
              <a:spcBef>
                <a:spcPts val="0"/>
              </a:spcBef>
              <a:spcAft>
                <a:spcPts val="900"/>
              </a:spcAft>
            </a:pPr>
            <a:r>
              <a:rPr lang="en-US" sz="1800" dirty="0"/>
              <a:t>Offering the widest range of Universal Replacement Controls</a:t>
            </a:r>
            <a:endParaRPr lang="en-US" sz="1800" b="1" dirty="0"/>
          </a:p>
          <a:p>
            <a:pPr marL="0" indent="0">
              <a:spcBef>
                <a:spcPts val="0"/>
              </a:spcBef>
              <a:buNone/>
            </a:pPr>
            <a:r>
              <a:rPr lang="en-US" b="1" dirty="0"/>
              <a:t>Ease of Installation</a:t>
            </a:r>
          </a:p>
          <a:p>
            <a:pPr>
              <a:lnSpc>
                <a:spcPct val="100000"/>
              </a:lnSpc>
              <a:spcBef>
                <a:spcPts val="0"/>
              </a:spcBef>
              <a:spcAft>
                <a:spcPts val="900"/>
              </a:spcAft>
            </a:pPr>
            <a:r>
              <a:rPr lang="en-US" sz="1800" dirty="0"/>
              <a:t>Simple, easy to understand instructions</a:t>
            </a:r>
            <a:endParaRPr lang="en-US" sz="1800" b="1" dirty="0"/>
          </a:p>
          <a:p>
            <a:pPr marL="0" indent="0">
              <a:spcBef>
                <a:spcPts val="0"/>
              </a:spcBef>
              <a:buNone/>
            </a:pPr>
            <a:r>
              <a:rPr lang="en-US" b="1" dirty="0"/>
              <a:t>Product Reliability</a:t>
            </a:r>
          </a:p>
          <a:p>
            <a:pPr>
              <a:lnSpc>
                <a:spcPct val="100000"/>
              </a:lnSpc>
              <a:spcBef>
                <a:spcPts val="0"/>
              </a:spcBef>
              <a:spcAft>
                <a:spcPts val="900"/>
              </a:spcAft>
            </a:pPr>
            <a:r>
              <a:rPr lang="en-US" sz="1800" dirty="0"/>
              <a:t>Quality Control assures reliable products</a:t>
            </a:r>
          </a:p>
          <a:p>
            <a:pPr marL="0" indent="0">
              <a:spcBef>
                <a:spcPts val="0"/>
              </a:spcBef>
              <a:buNone/>
            </a:pPr>
            <a:r>
              <a:rPr lang="en-US" b="1" dirty="0"/>
              <a:t>Affordable</a:t>
            </a:r>
          </a:p>
          <a:p>
            <a:pPr>
              <a:lnSpc>
                <a:spcPct val="100000"/>
              </a:lnSpc>
              <a:spcBef>
                <a:spcPts val="0"/>
              </a:spcBef>
              <a:spcAft>
                <a:spcPts val="900"/>
              </a:spcAft>
            </a:pPr>
            <a:r>
              <a:rPr lang="en-US" sz="1800" dirty="0"/>
              <a:t>Competitive pricing</a:t>
            </a:r>
          </a:p>
          <a:p>
            <a:pPr marL="0" indent="0">
              <a:spcBef>
                <a:spcPts val="0"/>
              </a:spcBef>
              <a:buNone/>
            </a:pPr>
            <a:r>
              <a:rPr lang="en-US" b="1" dirty="0"/>
              <a:t>Supported by Knowledgeable Representatives</a:t>
            </a:r>
          </a:p>
          <a:p>
            <a:pPr>
              <a:lnSpc>
                <a:spcPct val="100000"/>
              </a:lnSpc>
              <a:spcBef>
                <a:spcPts val="0"/>
              </a:spcBef>
            </a:pPr>
            <a:r>
              <a:rPr lang="en-US" sz="1800" dirty="0"/>
              <a:t>Contractor direct phone support</a:t>
            </a:r>
          </a:p>
          <a:p>
            <a:pPr>
              <a:spcBef>
                <a:spcPts val="0"/>
              </a:spcBef>
            </a:pPr>
            <a:endParaRPr lang="en-US" dirty="0"/>
          </a:p>
          <a:p>
            <a:pPr>
              <a:spcBef>
                <a:spcPts val="0"/>
              </a:spcBef>
            </a:pPr>
            <a:endParaRPr lang="en-US" dirty="0"/>
          </a:p>
        </p:txBody>
      </p:sp>
      <p:pic>
        <p:nvPicPr>
          <p:cNvPr id="11" name="Picture 10" descr="A sign on the side of a building&#10;&#10;Description automatically generated">
            <a:extLst>
              <a:ext uri="{FF2B5EF4-FFF2-40B4-BE49-F238E27FC236}">
                <a16:creationId xmlns:a16="http://schemas.microsoft.com/office/drawing/2014/main" id="{F2ECCBFE-3036-419F-88D8-FEB3DE53A78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
          <a:stretch/>
        </p:blipFill>
        <p:spPr>
          <a:xfrm>
            <a:off x="4902296" y="1450298"/>
            <a:ext cx="3847496" cy="4768558"/>
          </a:xfrm>
          <a:prstGeom prst="rect">
            <a:avLst/>
          </a:prstGeom>
        </p:spPr>
      </p:pic>
    </p:spTree>
    <p:extLst>
      <p:ext uri="{BB962C8B-B14F-4D97-AF65-F5344CB8AC3E}">
        <p14:creationId xmlns:p14="http://schemas.microsoft.com/office/powerpoint/2010/main" val="3078462257"/>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E9E1CFF-8572-5B40-B6D0-4EF85CDFB643}"/>
              </a:ext>
            </a:extLst>
          </p:cNvPr>
          <p:cNvSpPr>
            <a:spLocks noGrp="1"/>
          </p:cNvSpPr>
          <p:nvPr>
            <p:ph type="body" sz="quarter" idx="10"/>
          </p:nvPr>
        </p:nvSpPr>
        <p:spPr>
          <a:xfrm>
            <a:off x="4702520" y="1158240"/>
            <a:ext cx="3862982" cy="1863960"/>
          </a:xfrm>
        </p:spPr>
        <p:txBody>
          <a:bodyPr/>
          <a:lstStyle/>
          <a:p>
            <a:r>
              <a:rPr lang="en-US" b="1" dirty="0"/>
              <a:t>Technical</a:t>
            </a:r>
            <a:endParaRPr lang="en-US" dirty="0"/>
          </a:p>
        </p:txBody>
      </p:sp>
    </p:spTree>
    <p:extLst>
      <p:ext uri="{BB962C8B-B14F-4D97-AF65-F5344CB8AC3E}">
        <p14:creationId xmlns:p14="http://schemas.microsoft.com/office/powerpoint/2010/main" val="1345663991"/>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47F245A8-76C2-4B39-836E-6E5EF889590C}"/>
              </a:ext>
            </a:extLst>
          </p:cNvPr>
          <p:cNvSpPr/>
          <p:nvPr/>
        </p:nvSpPr>
        <p:spPr bwMode="auto">
          <a:xfrm rot="16200000">
            <a:off x="4131296" y="1616692"/>
            <a:ext cx="5351807" cy="4673599"/>
          </a:xfrm>
          <a:prstGeom prst="rect">
            <a:avLst/>
          </a:prstGeom>
          <a:solidFill>
            <a:schemeClr val="accent1">
              <a:alpha val="10000"/>
            </a:schemeClr>
          </a:solidFill>
          <a:ln w="9525">
            <a:noFill/>
            <a:round/>
            <a:headEnd/>
            <a:tailEnd/>
          </a:ln>
          <a:effectLst/>
        </p:spPr>
        <p:txBody>
          <a:bodyPr wrap="square" rtlCol="0" anchor="ctr"/>
          <a:lstStyle/>
          <a:p>
            <a:pPr algn="ctr" eaLnBrk="0" fontAlgn="base" hangingPunct="0">
              <a:spcBef>
                <a:spcPct val="0"/>
              </a:spcBef>
              <a:spcAft>
                <a:spcPct val="0"/>
              </a:spcAft>
            </a:pPr>
            <a:endParaRPr lang="en-US" dirty="0">
              <a:solidFill>
                <a:schemeClr val="bg1"/>
              </a:solidFill>
            </a:endParaRPr>
          </a:p>
        </p:txBody>
      </p:sp>
      <p:sp>
        <p:nvSpPr>
          <p:cNvPr id="2" name="Title 1">
            <a:extLst>
              <a:ext uri="{FF2B5EF4-FFF2-40B4-BE49-F238E27FC236}">
                <a16:creationId xmlns:a16="http://schemas.microsoft.com/office/drawing/2014/main" id="{E26E9E0C-84AD-46AA-BA1E-E37D772A1762}"/>
              </a:ext>
            </a:extLst>
          </p:cNvPr>
          <p:cNvSpPr>
            <a:spLocks noGrp="1"/>
          </p:cNvSpPr>
          <p:nvPr>
            <p:ph type="title"/>
          </p:nvPr>
        </p:nvSpPr>
        <p:spPr>
          <a:xfrm>
            <a:off x="369887" y="186487"/>
            <a:ext cx="8356600" cy="820103"/>
          </a:xfrm>
        </p:spPr>
        <p:txBody>
          <a:bodyPr/>
          <a:lstStyle/>
          <a:p>
            <a:r>
              <a:rPr lang="en-US" sz="2600" b="1" dirty="0"/>
              <a:t>White-Rodgers Commercial Rooftop Controls</a:t>
            </a:r>
          </a:p>
        </p:txBody>
      </p:sp>
      <p:sp>
        <p:nvSpPr>
          <p:cNvPr id="23" name="TextBox 22">
            <a:extLst>
              <a:ext uri="{FF2B5EF4-FFF2-40B4-BE49-F238E27FC236}">
                <a16:creationId xmlns:a16="http://schemas.microsoft.com/office/drawing/2014/main" id="{EDB05BA0-0D08-4343-8621-2A3B5A45AC75}"/>
              </a:ext>
            </a:extLst>
          </p:cNvPr>
          <p:cNvSpPr txBox="1"/>
          <p:nvPr/>
        </p:nvSpPr>
        <p:spPr bwMode="auto">
          <a:xfrm>
            <a:off x="369887" y="1354195"/>
            <a:ext cx="4011613" cy="5352619"/>
          </a:xfrm>
          <a:prstGeom prst="rect">
            <a:avLst/>
          </a:prstGeom>
          <a:noFill/>
          <a:ln w="9525">
            <a:noFill/>
            <a:miter lim="800000"/>
            <a:headEnd/>
            <a:tailEnd/>
          </a:ln>
        </p:spPr>
        <p:txBody>
          <a:bodyPr wrap="square" lIns="91440" tIns="45720" rIns="91440" bIns="45720" anchor="t">
            <a:spAutoFit/>
          </a:bodyPr>
          <a:lstStyle/>
          <a:p>
            <a:pPr eaLnBrk="0" hangingPunct="0">
              <a:lnSpc>
                <a:spcPct val="105000"/>
              </a:lnSpc>
            </a:pPr>
            <a:r>
              <a:rPr lang="en-US" dirty="0"/>
              <a:t>As the direct OEM supplier of electromechanical ignition modules for Trane Rooftop Units (RTUs), White-Rodgers is uniquely suited to supply the replacement market, with three unique models and one accessory.</a:t>
            </a:r>
          </a:p>
          <a:p>
            <a:pPr>
              <a:lnSpc>
                <a:spcPct val="105000"/>
              </a:lnSpc>
            </a:pPr>
            <a:endParaRPr lang="en-US" dirty="0">
              <a:cs typeface="Arial"/>
            </a:endParaRPr>
          </a:p>
          <a:p>
            <a:pPr eaLnBrk="0" hangingPunct="0">
              <a:lnSpc>
                <a:spcPct val="105000"/>
              </a:lnSpc>
            </a:pPr>
            <a:endParaRPr lang="en-US" dirty="0"/>
          </a:p>
          <a:p>
            <a:pPr eaLnBrk="0" hangingPunct="0">
              <a:lnSpc>
                <a:spcPct val="105000"/>
              </a:lnSpc>
            </a:pPr>
            <a:r>
              <a:rPr lang="en-US" b="1" kern="0" dirty="0"/>
              <a:t>Features</a:t>
            </a:r>
          </a:p>
          <a:p>
            <a:pPr marL="285750" indent="-285750">
              <a:spcBef>
                <a:spcPts val="0"/>
              </a:spcBef>
              <a:spcAft>
                <a:spcPts val="200"/>
              </a:spcAft>
              <a:buClr>
                <a:schemeClr val="tx1"/>
              </a:buClr>
              <a:buSzPct val="100000"/>
              <a:buFont typeface="Arial" panose="020B0604020202020204" pitchFamily="34" charset="0"/>
              <a:buChar char="•"/>
            </a:pPr>
            <a:r>
              <a:rPr lang="en-US" dirty="0"/>
              <a:t>Easy to Install</a:t>
            </a:r>
          </a:p>
          <a:p>
            <a:pPr marL="285750" indent="-285750">
              <a:spcBef>
                <a:spcPts val="0"/>
              </a:spcBef>
              <a:spcAft>
                <a:spcPts val="200"/>
              </a:spcAft>
              <a:buClr>
                <a:schemeClr val="tx1"/>
              </a:buClr>
              <a:buSzPct val="100000"/>
              <a:buFont typeface="Arial" panose="020B0604020202020204" pitchFamily="34" charset="0"/>
              <a:buChar char="•"/>
            </a:pPr>
            <a:r>
              <a:rPr lang="en-US" dirty="0"/>
              <a:t>Full Color Boxes</a:t>
            </a:r>
          </a:p>
          <a:p>
            <a:pPr marL="285750" indent="-285750">
              <a:spcBef>
                <a:spcPts val="0"/>
              </a:spcBef>
              <a:spcAft>
                <a:spcPts val="200"/>
              </a:spcAft>
              <a:buClr>
                <a:schemeClr val="tx1"/>
              </a:buClr>
              <a:buSzPct val="100000"/>
              <a:buFont typeface="Arial" panose="020B0604020202020204" pitchFamily="34" charset="0"/>
              <a:buChar char="•"/>
            </a:pPr>
            <a:r>
              <a:rPr lang="en-US" dirty="0"/>
              <a:t>Complete Cross Reference on Box</a:t>
            </a:r>
          </a:p>
          <a:p>
            <a:pPr marL="285750" indent="-285750">
              <a:spcBef>
                <a:spcPts val="0"/>
              </a:spcBef>
              <a:spcAft>
                <a:spcPts val="200"/>
              </a:spcAft>
              <a:buClr>
                <a:schemeClr val="tx1"/>
              </a:buClr>
              <a:buSzPct val="100000"/>
              <a:buFont typeface="Arial" panose="020B0604020202020204" pitchFamily="34" charset="0"/>
              <a:buChar char="•"/>
            </a:pPr>
            <a:r>
              <a:rPr lang="en-US" dirty="0"/>
              <a:t>Instruction Sheet</a:t>
            </a:r>
          </a:p>
          <a:p>
            <a:pPr marL="285750" indent="-285750">
              <a:spcBef>
                <a:spcPts val="0"/>
              </a:spcBef>
              <a:spcAft>
                <a:spcPts val="200"/>
              </a:spcAft>
              <a:buClr>
                <a:schemeClr val="tx1"/>
              </a:buClr>
              <a:buSzPct val="100000"/>
              <a:buFont typeface="Arial" panose="020B0604020202020204" pitchFamily="34" charset="0"/>
              <a:buChar char="•"/>
            </a:pPr>
            <a:r>
              <a:rPr lang="en-US" dirty="0"/>
              <a:t>Fault Code Label, Accessory Parts to Meet or Exceed OEM Offering</a:t>
            </a:r>
          </a:p>
          <a:p>
            <a:pPr eaLnBrk="0" hangingPunct="0">
              <a:lnSpc>
                <a:spcPct val="105000"/>
              </a:lnSpc>
            </a:pPr>
            <a:endParaRPr lang="en-US" kern="0" dirty="0">
              <a:solidFill>
                <a:srgbClr val="004B8D"/>
              </a:solidFill>
            </a:endParaRPr>
          </a:p>
          <a:p>
            <a:pPr eaLnBrk="0" hangingPunct="0">
              <a:lnSpc>
                <a:spcPct val="105000"/>
              </a:lnSpc>
            </a:pPr>
            <a:endParaRPr lang="en-US" dirty="0"/>
          </a:p>
        </p:txBody>
      </p:sp>
      <p:sp>
        <p:nvSpPr>
          <p:cNvPr id="16" name="TextBox 15">
            <a:extLst>
              <a:ext uri="{FF2B5EF4-FFF2-40B4-BE49-F238E27FC236}">
                <a16:creationId xmlns:a16="http://schemas.microsoft.com/office/drawing/2014/main" id="{52751C4F-EAAF-4FAB-A837-997B0EDAA466}"/>
              </a:ext>
            </a:extLst>
          </p:cNvPr>
          <p:cNvSpPr txBox="1"/>
          <p:nvPr/>
        </p:nvSpPr>
        <p:spPr bwMode="auto">
          <a:xfrm>
            <a:off x="6718269" y="5858655"/>
            <a:ext cx="2223860" cy="660630"/>
          </a:xfrm>
          <a:prstGeom prst="rect">
            <a:avLst/>
          </a:prstGeom>
          <a:noFill/>
          <a:ln w="9525">
            <a:noFill/>
            <a:miter lim="800000"/>
            <a:headEnd/>
            <a:tailEnd/>
          </a:ln>
        </p:spPr>
        <p:txBody>
          <a:bodyPr wrap="square" rtlCol="0">
            <a:spAutoFit/>
          </a:bodyPr>
          <a:lstStyle/>
          <a:p>
            <a:pPr algn="ctr" eaLnBrk="0" hangingPunct="0">
              <a:lnSpc>
                <a:spcPct val="105000"/>
              </a:lnSpc>
            </a:pPr>
            <a:r>
              <a:rPr lang="en-US" sz="1200" b="1" i="1" dirty="0"/>
              <a:t>F50N02-820</a:t>
            </a:r>
          </a:p>
          <a:p>
            <a:pPr algn="ctr" eaLnBrk="0" hangingPunct="0">
              <a:lnSpc>
                <a:spcPct val="105000"/>
              </a:lnSpc>
            </a:pPr>
            <a:r>
              <a:rPr lang="en-US" sz="1200" dirty="0"/>
              <a:t>Accessory Adaptor Board and Harnesses for Spark Controls</a:t>
            </a:r>
            <a:r>
              <a:rPr lang="en-US" sz="1200" b="1" dirty="0"/>
              <a:t> </a:t>
            </a:r>
          </a:p>
        </p:txBody>
      </p:sp>
      <p:sp>
        <p:nvSpPr>
          <p:cNvPr id="19" name="TextBox 18">
            <a:extLst>
              <a:ext uri="{FF2B5EF4-FFF2-40B4-BE49-F238E27FC236}">
                <a16:creationId xmlns:a16="http://schemas.microsoft.com/office/drawing/2014/main" id="{5C647C39-BDB6-4EA7-9993-26E3BC163FCA}"/>
              </a:ext>
            </a:extLst>
          </p:cNvPr>
          <p:cNvSpPr txBox="1"/>
          <p:nvPr/>
        </p:nvSpPr>
        <p:spPr bwMode="auto">
          <a:xfrm>
            <a:off x="6619249" y="3314096"/>
            <a:ext cx="2757896" cy="660630"/>
          </a:xfrm>
          <a:prstGeom prst="rect">
            <a:avLst/>
          </a:prstGeom>
          <a:noFill/>
          <a:ln w="9525">
            <a:noFill/>
            <a:miter lim="800000"/>
            <a:headEnd/>
            <a:tailEnd/>
          </a:ln>
        </p:spPr>
        <p:txBody>
          <a:bodyPr wrap="square" lIns="91440" tIns="45720" rIns="91440" bIns="45720" rtlCol="0" anchor="t">
            <a:spAutoFit/>
          </a:bodyPr>
          <a:lstStyle/>
          <a:p>
            <a:pPr algn="ctr" eaLnBrk="0" hangingPunct="0">
              <a:lnSpc>
                <a:spcPct val="105000"/>
              </a:lnSpc>
            </a:pPr>
            <a:r>
              <a:rPr lang="en-US" sz="1200" b="1" i="1" dirty="0"/>
              <a:t> 50N02B-820 </a:t>
            </a:r>
          </a:p>
          <a:p>
            <a:pPr algn="ctr">
              <a:lnSpc>
                <a:spcPct val="105000"/>
              </a:lnSpc>
            </a:pPr>
            <a:r>
              <a:rPr lang="en-US" sz="1200" b="1" i="1" dirty="0"/>
              <a:t>(45s Blower Delay)</a:t>
            </a:r>
            <a:endParaRPr lang="en-US" sz="1200" b="1" i="1" dirty="0">
              <a:cs typeface="Arial"/>
            </a:endParaRPr>
          </a:p>
          <a:p>
            <a:pPr algn="ctr" eaLnBrk="0" hangingPunct="0">
              <a:lnSpc>
                <a:spcPct val="105000"/>
              </a:lnSpc>
            </a:pPr>
            <a:r>
              <a:rPr lang="en-US" sz="1200" dirty="0"/>
              <a:t>Direct Spark Ignition</a:t>
            </a:r>
            <a:r>
              <a:rPr lang="en-US" sz="1200" b="1" dirty="0"/>
              <a:t> </a:t>
            </a:r>
          </a:p>
        </p:txBody>
      </p:sp>
      <p:pic>
        <p:nvPicPr>
          <p:cNvPr id="22" name="Picture 21">
            <a:extLst>
              <a:ext uri="{FF2B5EF4-FFF2-40B4-BE49-F238E27FC236}">
                <a16:creationId xmlns:a16="http://schemas.microsoft.com/office/drawing/2014/main" id="{E9CD331C-00A8-4C8C-B151-487EADA0EC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65821" y="1368218"/>
            <a:ext cx="2064752" cy="1845372"/>
          </a:xfrm>
          <a:prstGeom prst="rect">
            <a:avLst/>
          </a:prstGeom>
        </p:spPr>
      </p:pic>
      <p:sp>
        <p:nvSpPr>
          <p:cNvPr id="25" name="TextBox 24">
            <a:extLst>
              <a:ext uri="{FF2B5EF4-FFF2-40B4-BE49-F238E27FC236}">
                <a16:creationId xmlns:a16="http://schemas.microsoft.com/office/drawing/2014/main" id="{C444C764-F2D0-4CBF-90C3-63A044EF10C8}"/>
              </a:ext>
            </a:extLst>
          </p:cNvPr>
          <p:cNvSpPr txBox="1"/>
          <p:nvPr/>
        </p:nvSpPr>
        <p:spPr bwMode="auto">
          <a:xfrm>
            <a:off x="4824128" y="5888931"/>
            <a:ext cx="1561975" cy="466731"/>
          </a:xfrm>
          <a:prstGeom prst="rect">
            <a:avLst/>
          </a:prstGeom>
          <a:noFill/>
          <a:ln w="9525">
            <a:noFill/>
            <a:miter lim="800000"/>
            <a:headEnd/>
            <a:tailEnd/>
          </a:ln>
        </p:spPr>
        <p:txBody>
          <a:bodyPr wrap="square" rtlCol="0">
            <a:spAutoFit/>
          </a:bodyPr>
          <a:lstStyle/>
          <a:p>
            <a:pPr algn="ctr" eaLnBrk="0" hangingPunct="0">
              <a:lnSpc>
                <a:spcPct val="105000"/>
              </a:lnSpc>
            </a:pPr>
            <a:r>
              <a:rPr lang="en-US" sz="1200" b="1" i="1" dirty="0"/>
              <a:t>50E70-820</a:t>
            </a:r>
          </a:p>
          <a:p>
            <a:pPr algn="ctr" eaLnBrk="0" hangingPunct="0">
              <a:lnSpc>
                <a:spcPct val="105000"/>
              </a:lnSpc>
            </a:pPr>
            <a:r>
              <a:rPr lang="en-US" sz="1200" dirty="0"/>
              <a:t>Hot Surface Ignition</a:t>
            </a:r>
          </a:p>
        </p:txBody>
      </p:sp>
      <p:pic>
        <p:nvPicPr>
          <p:cNvPr id="11" name="Picture 10">
            <a:extLst>
              <a:ext uri="{FF2B5EF4-FFF2-40B4-BE49-F238E27FC236}">
                <a16:creationId xmlns:a16="http://schemas.microsoft.com/office/drawing/2014/main" id="{8FCC45F7-7411-44D3-98F7-B6A618B067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85735" y="1371901"/>
            <a:ext cx="2064752" cy="1845372"/>
          </a:xfrm>
          <a:prstGeom prst="rect">
            <a:avLst/>
          </a:prstGeom>
        </p:spPr>
      </p:pic>
      <p:sp>
        <p:nvSpPr>
          <p:cNvPr id="12" name="TextBox 11">
            <a:extLst>
              <a:ext uri="{FF2B5EF4-FFF2-40B4-BE49-F238E27FC236}">
                <a16:creationId xmlns:a16="http://schemas.microsoft.com/office/drawing/2014/main" id="{22C060D7-7C6D-4B01-8007-6BFE061F9FB6}"/>
              </a:ext>
            </a:extLst>
          </p:cNvPr>
          <p:cNvSpPr txBox="1"/>
          <p:nvPr/>
        </p:nvSpPr>
        <p:spPr bwMode="auto">
          <a:xfrm>
            <a:off x="4237254" y="3307292"/>
            <a:ext cx="2757896" cy="660630"/>
          </a:xfrm>
          <a:prstGeom prst="rect">
            <a:avLst/>
          </a:prstGeom>
          <a:noFill/>
          <a:ln w="9525">
            <a:noFill/>
            <a:miter lim="800000"/>
            <a:headEnd/>
            <a:tailEnd/>
          </a:ln>
        </p:spPr>
        <p:txBody>
          <a:bodyPr wrap="square" lIns="91440" tIns="45720" rIns="91440" bIns="45720" rtlCol="0" anchor="t">
            <a:spAutoFit/>
          </a:bodyPr>
          <a:lstStyle/>
          <a:p>
            <a:pPr algn="ctr" eaLnBrk="0" hangingPunct="0">
              <a:lnSpc>
                <a:spcPct val="105000"/>
              </a:lnSpc>
            </a:pPr>
            <a:r>
              <a:rPr lang="en-US" sz="1200" b="1" i="1" dirty="0"/>
              <a:t>50N02A-820 </a:t>
            </a:r>
            <a:endParaRPr lang="en-US" dirty="0"/>
          </a:p>
          <a:p>
            <a:pPr algn="ctr">
              <a:lnSpc>
                <a:spcPct val="105000"/>
              </a:lnSpc>
            </a:pPr>
            <a:r>
              <a:rPr lang="en-US" sz="1200" b="1" i="1" dirty="0"/>
              <a:t>(80s Blower Delay)</a:t>
            </a:r>
            <a:endParaRPr lang="en-US" dirty="0"/>
          </a:p>
          <a:p>
            <a:pPr algn="ctr" eaLnBrk="0" hangingPunct="0">
              <a:lnSpc>
                <a:spcPct val="105000"/>
              </a:lnSpc>
            </a:pPr>
            <a:r>
              <a:rPr lang="en-US" sz="1200" b="1" i="1" dirty="0"/>
              <a:t> </a:t>
            </a:r>
            <a:r>
              <a:rPr lang="en-US" sz="1200" dirty="0"/>
              <a:t>Direct Spark Ignition</a:t>
            </a:r>
            <a:r>
              <a:rPr lang="en-US" sz="1200" b="1" dirty="0"/>
              <a:t> </a:t>
            </a:r>
          </a:p>
        </p:txBody>
      </p:sp>
      <p:pic>
        <p:nvPicPr>
          <p:cNvPr id="4" name="Picture 3" descr="A picture containing text, electronics, circuit&#10;&#10;Description automatically generated">
            <a:extLst>
              <a:ext uri="{FF2B5EF4-FFF2-40B4-BE49-F238E27FC236}">
                <a16:creationId xmlns:a16="http://schemas.microsoft.com/office/drawing/2014/main" id="{F50FD570-32B8-264E-B6A1-F0C6878674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85735" y="3965750"/>
            <a:ext cx="2064752" cy="2064752"/>
          </a:xfrm>
          <a:prstGeom prst="rect">
            <a:avLst/>
          </a:prstGeom>
        </p:spPr>
      </p:pic>
      <p:pic>
        <p:nvPicPr>
          <p:cNvPr id="6" name="Picture 5">
            <a:extLst>
              <a:ext uri="{FF2B5EF4-FFF2-40B4-BE49-F238E27FC236}">
                <a16:creationId xmlns:a16="http://schemas.microsoft.com/office/drawing/2014/main" id="{6210462F-4EB9-4344-B5F2-E1B572AEFC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77985" y="4485302"/>
            <a:ext cx="665473" cy="1318298"/>
          </a:xfrm>
          <a:prstGeom prst="rect">
            <a:avLst/>
          </a:prstGeom>
        </p:spPr>
      </p:pic>
      <p:pic>
        <p:nvPicPr>
          <p:cNvPr id="10" name="Picture 9">
            <a:extLst>
              <a:ext uri="{FF2B5EF4-FFF2-40B4-BE49-F238E27FC236}">
                <a16:creationId xmlns:a16="http://schemas.microsoft.com/office/drawing/2014/main" id="{3C5BDFE3-A7F1-A543-BD48-05A6A48A2DE4}"/>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989766" y="4171483"/>
            <a:ext cx="1445266" cy="1318299"/>
          </a:xfrm>
          <a:prstGeom prst="rect">
            <a:avLst/>
          </a:prstGeom>
        </p:spPr>
      </p:pic>
      <p:pic>
        <p:nvPicPr>
          <p:cNvPr id="8" name="Picture 7">
            <a:extLst>
              <a:ext uri="{FF2B5EF4-FFF2-40B4-BE49-F238E27FC236}">
                <a16:creationId xmlns:a16="http://schemas.microsoft.com/office/drawing/2014/main" id="{A0754A8F-5457-9A4B-9A7B-544CE3C5345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23791" y="4485302"/>
            <a:ext cx="618131" cy="1318298"/>
          </a:xfrm>
          <a:prstGeom prst="rect">
            <a:avLst/>
          </a:prstGeom>
        </p:spPr>
      </p:pic>
    </p:spTree>
    <p:extLst>
      <p:ext uri="{BB962C8B-B14F-4D97-AF65-F5344CB8AC3E}">
        <p14:creationId xmlns:p14="http://schemas.microsoft.com/office/powerpoint/2010/main" val="42314485"/>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Title 1">
            <a:extLst>
              <a:ext uri="{FF2B5EF4-FFF2-40B4-BE49-F238E27FC236}">
                <a16:creationId xmlns:a16="http://schemas.microsoft.com/office/drawing/2014/main" id="{A863C6F2-388F-427E-A483-2024469CE3A6}"/>
              </a:ext>
            </a:extLst>
          </p:cNvPr>
          <p:cNvSpPr>
            <a:spLocks noGrp="1"/>
          </p:cNvSpPr>
          <p:nvPr>
            <p:ph type="title"/>
          </p:nvPr>
        </p:nvSpPr>
        <p:spPr>
          <a:xfrm>
            <a:off x="349896" y="222233"/>
            <a:ext cx="9442116" cy="778477"/>
          </a:xfrm>
        </p:spPr>
        <p:txBody>
          <a:bodyPr/>
          <a:lstStyle/>
          <a:p>
            <a:r>
              <a:rPr lang="en-US" sz="2600" b="1" dirty="0"/>
              <a:t>50N02A-820 &amp; 50N02B-820 Spark Ignition Modules</a:t>
            </a:r>
          </a:p>
        </p:txBody>
      </p:sp>
      <p:sp>
        <p:nvSpPr>
          <p:cNvPr id="43" name="Text Placeholder 14">
            <a:extLst>
              <a:ext uri="{FF2B5EF4-FFF2-40B4-BE49-F238E27FC236}">
                <a16:creationId xmlns:a16="http://schemas.microsoft.com/office/drawing/2014/main" id="{A809380B-C2E6-43B5-877D-3D3E0D94ED3F}"/>
              </a:ext>
            </a:extLst>
          </p:cNvPr>
          <p:cNvSpPr txBox="1">
            <a:spLocks/>
          </p:cNvSpPr>
          <p:nvPr/>
        </p:nvSpPr>
        <p:spPr bwMode="auto">
          <a:xfrm>
            <a:off x="458599" y="1287542"/>
            <a:ext cx="3317542" cy="272298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l" rtl="0" eaLnBrk="0" fontAlgn="base" hangingPunct="0">
              <a:lnSpc>
                <a:spcPct val="90000"/>
              </a:lnSpc>
              <a:spcBef>
                <a:spcPts val="500"/>
              </a:spcBef>
              <a:spcAft>
                <a:spcPts val="500"/>
              </a:spcAft>
              <a:buClr>
                <a:schemeClr val="bg1">
                  <a:lumMod val="50000"/>
                </a:schemeClr>
              </a:buClr>
              <a:buSzPct val="85000"/>
              <a:buFont typeface="Arial" panose="020B0604020202020204" pitchFamily="34" charset="0"/>
              <a:buNone/>
              <a:defRPr sz="2000" b="1">
                <a:solidFill>
                  <a:schemeClr val="accent1"/>
                </a:solidFill>
                <a:latin typeface="+mn-lt"/>
                <a:ea typeface="+mn-ea"/>
                <a:cs typeface="+mn-cs"/>
              </a:defRPr>
            </a:lvl1pPr>
            <a:lvl2pPr marL="460375" indent="-231775" algn="l" rtl="0" eaLnBrk="0" fontAlgn="base" hangingPunct="0">
              <a:lnSpc>
                <a:spcPct val="90000"/>
              </a:lnSpc>
              <a:spcBef>
                <a:spcPts val="500"/>
              </a:spcBef>
              <a:spcAft>
                <a:spcPts val="500"/>
              </a:spcAft>
              <a:buClr>
                <a:schemeClr val="bg1">
                  <a:lumMod val="50000"/>
                </a:schemeClr>
              </a:buClr>
              <a:buChar char="–"/>
              <a:defRPr sz="1800">
                <a:solidFill>
                  <a:schemeClr val="tx1"/>
                </a:solidFill>
                <a:latin typeface="+mn-lt"/>
              </a:defRPr>
            </a:lvl2pPr>
            <a:lvl3pPr marL="685800" indent="-169863" algn="l" rtl="0" eaLnBrk="0" fontAlgn="base" hangingPunct="0">
              <a:lnSpc>
                <a:spcPct val="90000"/>
              </a:lnSpc>
              <a:spcBef>
                <a:spcPts val="500"/>
              </a:spcBef>
              <a:spcAft>
                <a:spcPts val="500"/>
              </a:spcAft>
              <a:buClr>
                <a:schemeClr val="bg1">
                  <a:lumMod val="50000"/>
                </a:schemeClr>
              </a:buClr>
              <a:buChar char="•"/>
              <a:defRPr sz="1600">
                <a:solidFill>
                  <a:schemeClr val="tx1"/>
                </a:solidFill>
                <a:latin typeface="+mn-lt"/>
              </a:defRPr>
            </a:lvl3pPr>
            <a:lvl4pPr marL="914400" indent="-169863" algn="l" rtl="0" eaLnBrk="0" fontAlgn="base" hangingPunct="0">
              <a:lnSpc>
                <a:spcPct val="90000"/>
              </a:lnSpc>
              <a:spcBef>
                <a:spcPts val="500"/>
              </a:spcBef>
              <a:spcAft>
                <a:spcPts val="500"/>
              </a:spcAft>
              <a:buClr>
                <a:schemeClr val="bg1">
                  <a:lumMod val="50000"/>
                </a:schemeClr>
              </a:buClr>
              <a:buChar char="–"/>
              <a:defRPr sz="1600">
                <a:solidFill>
                  <a:schemeClr val="tx1"/>
                </a:solidFill>
                <a:latin typeface="+mn-lt"/>
              </a:defRPr>
            </a:lvl4pPr>
            <a:lvl5pPr marL="1201738" indent="-168275" algn="l" rtl="0" eaLnBrk="0" fontAlgn="base" hangingPunct="0">
              <a:lnSpc>
                <a:spcPct val="90000"/>
              </a:lnSpc>
              <a:spcBef>
                <a:spcPts val="500"/>
              </a:spcBef>
              <a:spcAft>
                <a:spcPts val="500"/>
              </a:spcAft>
              <a:buClr>
                <a:schemeClr val="bg1">
                  <a:lumMod val="50000"/>
                </a:schemeClr>
              </a:buClr>
              <a:buChar char="»"/>
              <a:defRPr sz="1600">
                <a:solidFill>
                  <a:schemeClr val="tx1"/>
                </a:solidFill>
                <a:latin typeface="+mn-lt"/>
              </a:defRPr>
            </a:lvl5pPr>
            <a:lvl6pPr marL="24003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6pPr>
            <a:lvl7pPr marL="28575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7pPr>
            <a:lvl8pPr marL="33147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8pPr>
            <a:lvl9pPr marL="37719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9pPr>
          </a:lstStyle>
          <a:p>
            <a:r>
              <a:rPr lang="en-US" sz="1800" kern="0" dirty="0">
                <a:solidFill>
                  <a:schemeClr val="tx1"/>
                </a:solidFill>
              </a:rPr>
              <a:t>Board Components</a:t>
            </a:r>
            <a:endParaRPr lang="en-US" sz="800" kern="0" dirty="0">
              <a:solidFill>
                <a:schemeClr val="tx1"/>
              </a:solidFill>
            </a:endParaRPr>
          </a:p>
          <a:p>
            <a:pPr marL="342900" indent="-342900">
              <a:buClr>
                <a:schemeClr val="accent2"/>
              </a:buClr>
              <a:buSzPct val="100000"/>
              <a:buFont typeface="+mj-lt"/>
              <a:buAutoNum type="arabicPeriod"/>
            </a:pPr>
            <a:r>
              <a:rPr lang="en-US" sz="1800" b="0" kern="0" dirty="0">
                <a:solidFill>
                  <a:schemeClr val="tx1"/>
                </a:solidFill>
              </a:rPr>
              <a:t>Thermostat inputs</a:t>
            </a:r>
          </a:p>
          <a:p>
            <a:pPr marL="342900" indent="-342900">
              <a:buClr>
                <a:schemeClr val="accent2"/>
              </a:buClr>
              <a:buSzPct val="100000"/>
              <a:buFont typeface="+mj-lt"/>
              <a:buAutoNum type="arabicPeriod"/>
            </a:pPr>
            <a:r>
              <a:rPr lang="en-US" sz="1800" b="0" kern="0" dirty="0">
                <a:solidFill>
                  <a:schemeClr val="tx1"/>
                </a:solidFill>
              </a:rPr>
              <a:t>Safeties &amp; gas components</a:t>
            </a:r>
          </a:p>
          <a:p>
            <a:pPr marL="342900" indent="-342900">
              <a:buClr>
                <a:schemeClr val="accent2"/>
              </a:buClr>
              <a:buSzPct val="100000"/>
              <a:buFont typeface="+mj-lt"/>
              <a:buAutoNum type="arabicPeriod"/>
            </a:pPr>
            <a:r>
              <a:rPr lang="en-US" sz="1800" b="0" kern="0" dirty="0">
                <a:solidFill>
                  <a:schemeClr val="tx1"/>
                </a:solidFill>
              </a:rPr>
              <a:t>24VAC input</a:t>
            </a:r>
          </a:p>
          <a:p>
            <a:pPr marL="342900" indent="-342900">
              <a:buClr>
                <a:schemeClr val="accent2"/>
              </a:buClr>
              <a:buSzPct val="100000"/>
              <a:buFont typeface="+mj-lt"/>
              <a:buAutoNum type="arabicPeriod"/>
            </a:pPr>
            <a:r>
              <a:rPr lang="en-US" sz="1800" b="0" kern="0" dirty="0">
                <a:solidFill>
                  <a:schemeClr val="tx1"/>
                </a:solidFill>
              </a:rPr>
              <a:t>Spark Output</a:t>
            </a:r>
          </a:p>
          <a:p>
            <a:pPr marL="342900" indent="-342900">
              <a:buClr>
                <a:schemeClr val="accent2"/>
              </a:buClr>
              <a:buSzPct val="100000"/>
              <a:buFont typeface="+mj-lt"/>
              <a:buAutoNum type="arabicPeriod"/>
            </a:pPr>
            <a:r>
              <a:rPr lang="en-US" sz="1800" b="0" kern="0" dirty="0">
                <a:solidFill>
                  <a:schemeClr val="tx1"/>
                </a:solidFill>
              </a:rPr>
              <a:t>Hi/Low inducer outputs</a:t>
            </a:r>
          </a:p>
          <a:p>
            <a:pPr marL="342900" indent="-342900">
              <a:buClr>
                <a:schemeClr val="accent2"/>
              </a:buClr>
              <a:buSzPct val="100000"/>
              <a:buFont typeface="+mj-lt"/>
              <a:buAutoNum type="arabicPeriod"/>
            </a:pPr>
            <a:r>
              <a:rPr lang="en-US" sz="1800" b="0" kern="0" dirty="0">
                <a:solidFill>
                  <a:schemeClr val="tx1"/>
                </a:solidFill>
              </a:rPr>
              <a:t>LED</a:t>
            </a:r>
          </a:p>
          <a:p>
            <a:endParaRPr lang="en-US" sz="1800" b="0" dirty="0">
              <a:solidFill>
                <a:schemeClr val="tx1"/>
              </a:solidFill>
              <a:cs typeface="Arial"/>
            </a:endParaRPr>
          </a:p>
          <a:p>
            <a:endParaRPr lang="en-US" sz="1800" dirty="0">
              <a:cs typeface="Arial"/>
            </a:endParaRPr>
          </a:p>
          <a:p>
            <a:endParaRPr lang="en-US" sz="1800" kern="0" dirty="0">
              <a:solidFill>
                <a:schemeClr val="tx1"/>
              </a:solidFill>
            </a:endParaRPr>
          </a:p>
        </p:txBody>
      </p:sp>
      <p:pic>
        <p:nvPicPr>
          <p:cNvPr id="44" name="Picture 43">
            <a:extLst>
              <a:ext uri="{FF2B5EF4-FFF2-40B4-BE49-F238E27FC236}">
                <a16:creationId xmlns:a16="http://schemas.microsoft.com/office/drawing/2014/main" id="{7603081D-1ED6-48CD-8EAD-5A0713E339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91475" y="1447800"/>
            <a:ext cx="4333427" cy="3873000"/>
          </a:xfrm>
          <a:prstGeom prst="rect">
            <a:avLst/>
          </a:prstGeom>
        </p:spPr>
      </p:pic>
      <p:sp>
        <p:nvSpPr>
          <p:cNvPr id="45" name="Oval 44">
            <a:extLst>
              <a:ext uri="{FF2B5EF4-FFF2-40B4-BE49-F238E27FC236}">
                <a16:creationId xmlns:a16="http://schemas.microsoft.com/office/drawing/2014/main" id="{FFE5E15E-0684-4740-977A-E43419521282}"/>
              </a:ext>
            </a:extLst>
          </p:cNvPr>
          <p:cNvSpPr/>
          <p:nvPr/>
        </p:nvSpPr>
        <p:spPr bwMode="auto">
          <a:xfrm>
            <a:off x="4083808" y="1866900"/>
            <a:ext cx="307667" cy="307667"/>
          </a:xfrm>
          <a:prstGeom prst="ellipse">
            <a:avLst/>
          </a:prstGeom>
          <a:solidFill>
            <a:schemeClr val="accent2"/>
          </a:solidFill>
          <a:ln w="9525">
            <a:noFill/>
            <a:round/>
            <a:headEnd/>
            <a:tailEnd/>
          </a:ln>
          <a:effectLst/>
        </p:spPr>
        <p:txBody>
          <a:bodyPr wrap="square" rtlCol="0" anchor="ctr"/>
          <a:lstStyle/>
          <a:p>
            <a:pPr algn="ctr" eaLnBrk="0" fontAlgn="base" hangingPunct="0">
              <a:spcBef>
                <a:spcPct val="0"/>
              </a:spcBef>
              <a:spcAft>
                <a:spcPct val="0"/>
              </a:spcAft>
            </a:pPr>
            <a:r>
              <a:rPr lang="en-US" sz="1600" b="1" dirty="0">
                <a:solidFill>
                  <a:schemeClr val="bg1"/>
                </a:solidFill>
              </a:rPr>
              <a:t>1</a:t>
            </a:r>
          </a:p>
        </p:txBody>
      </p:sp>
      <p:sp>
        <p:nvSpPr>
          <p:cNvPr id="46" name="Oval 45">
            <a:extLst>
              <a:ext uri="{FF2B5EF4-FFF2-40B4-BE49-F238E27FC236}">
                <a16:creationId xmlns:a16="http://schemas.microsoft.com/office/drawing/2014/main" id="{41024950-1A3C-4A8D-A0C5-692B1917E5CB}"/>
              </a:ext>
            </a:extLst>
          </p:cNvPr>
          <p:cNvSpPr/>
          <p:nvPr/>
        </p:nvSpPr>
        <p:spPr bwMode="auto">
          <a:xfrm>
            <a:off x="4879667" y="3384300"/>
            <a:ext cx="307667" cy="307667"/>
          </a:xfrm>
          <a:prstGeom prst="ellipse">
            <a:avLst/>
          </a:prstGeom>
          <a:solidFill>
            <a:schemeClr val="accent2"/>
          </a:solidFill>
          <a:ln w="9525">
            <a:noFill/>
            <a:round/>
            <a:headEnd/>
            <a:tailEnd/>
          </a:ln>
          <a:effectLst/>
        </p:spPr>
        <p:txBody>
          <a:bodyPr wrap="square" rtlCol="0" anchor="ctr"/>
          <a:lstStyle/>
          <a:p>
            <a:pPr algn="ctr" eaLnBrk="0" fontAlgn="base" hangingPunct="0">
              <a:spcBef>
                <a:spcPct val="0"/>
              </a:spcBef>
              <a:spcAft>
                <a:spcPct val="0"/>
              </a:spcAft>
            </a:pPr>
            <a:r>
              <a:rPr lang="en-US" sz="1600" b="1" dirty="0">
                <a:solidFill>
                  <a:schemeClr val="bg1"/>
                </a:solidFill>
              </a:rPr>
              <a:t>2</a:t>
            </a:r>
          </a:p>
        </p:txBody>
      </p:sp>
      <p:sp>
        <p:nvSpPr>
          <p:cNvPr id="47" name="Oval 46">
            <a:extLst>
              <a:ext uri="{FF2B5EF4-FFF2-40B4-BE49-F238E27FC236}">
                <a16:creationId xmlns:a16="http://schemas.microsoft.com/office/drawing/2014/main" id="{0BEFEE42-5758-4E44-AD96-D0EEE1E8ACF5}"/>
              </a:ext>
            </a:extLst>
          </p:cNvPr>
          <p:cNvSpPr/>
          <p:nvPr/>
        </p:nvSpPr>
        <p:spPr bwMode="auto">
          <a:xfrm>
            <a:off x="4083807" y="4595656"/>
            <a:ext cx="307667" cy="307667"/>
          </a:xfrm>
          <a:prstGeom prst="ellipse">
            <a:avLst/>
          </a:prstGeom>
          <a:solidFill>
            <a:schemeClr val="accent2"/>
          </a:solidFill>
          <a:ln w="9525">
            <a:noFill/>
            <a:round/>
            <a:headEnd/>
            <a:tailEnd/>
          </a:ln>
          <a:effectLst/>
        </p:spPr>
        <p:txBody>
          <a:bodyPr wrap="square" rtlCol="0" anchor="ctr"/>
          <a:lstStyle/>
          <a:p>
            <a:pPr algn="ctr" eaLnBrk="0" fontAlgn="base" hangingPunct="0">
              <a:spcBef>
                <a:spcPct val="0"/>
              </a:spcBef>
              <a:spcAft>
                <a:spcPct val="0"/>
              </a:spcAft>
            </a:pPr>
            <a:r>
              <a:rPr lang="en-US" sz="1600" b="1" dirty="0">
                <a:solidFill>
                  <a:schemeClr val="bg1"/>
                </a:solidFill>
              </a:rPr>
              <a:t>3</a:t>
            </a:r>
          </a:p>
        </p:txBody>
      </p:sp>
      <p:sp>
        <p:nvSpPr>
          <p:cNvPr id="48" name="Rectangle 47">
            <a:extLst>
              <a:ext uri="{FF2B5EF4-FFF2-40B4-BE49-F238E27FC236}">
                <a16:creationId xmlns:a16="http://schemas.microsoft.com/office/drawing/2014/main" id="{C376FEE4-0664-4FB6-A022-2585974A6F0B}"/>
              </a:ext>
            </a:extLst>
          </p:cNvPr>
          <p:cNvSpPr/>
          <p:nvPr/>
        </p:nvSpPr>
        <p:spPr bwMode="auto">
          <a:xfrm>
            <a:off x="4391475" y="1629177"/>
            <a:ext cx="307667" cy="1944710"/>
          </a:xfrm>
          <a:prstGeom prst="rect">
            <a:avLst/>
          </a:prstGeom>
          <a:noFill/>
          <a:ln w="38100">
            <a:solidFill>
              <a:schemeClr val="accent2"/>
            </a:solidFill>
            <a:round/>
            <a:headEnd/>
            <a:tailEnd/>
          </a:ln>
          <a:effectLst/>
        </p:spPr>
        <p:txBody>
          <a:bodyPr wrap="square" rtlCol="0" anchor="ctr"/>
          <a:lstStyle/>
          <a:p>
            <a:pPr algn="ctr" eaLnBrk="0" fontAlgn="base" hangingPunct="0">
              <a:spcBef>
                <a:spcPct val="0"/>
              </a:spcBef>
              <a:spcAft>
                <a:spcPct val="0"/>
              </a:spcAft>
            </a:pPr>
            <a:endParaRPr lang="en-US" dirty="0">
              <a:solidFill>
                <a:schemeClr val="bg1"/>
              </a:solidFill>
            </a:endParaRPr>
          </a:p>
        </p:txBody>
      </p:sp>
      <p:sp>
        <p:nvSpPr>
          <p:cNvPr id="49" name="Rectangle 48">
            <a:extLst>
              <a:ext uri="{FF2B5EF4-FFF2-40B4-BE49-F238E27FC236}">
                <a16:creationId xmlns:a16="http://schemas.microsoft.com/office/drawing/2014/main" id="{DD17D99B-0A9B-4AE5-BD9A-67269246E043}"/>
              </a:ext>
            </a:extLst>
          </p:cNvPr>
          <p:cNvSpPr/>
          <p:nvPr/>
        </p:nvSpPr>
        <p:spPr bwMode="auto">
          <a:xfrm>
            <a:off x="4391475" y="4295103"/>
            <a:ext cx="289228" cy="1014587"/>
          </a:xfrm>
          <a:prstGeom prst="rect">
            <a:avLst/>
          </a:prstGeom>
          <a:noFill/>
          <a:ln w="38100">
            <a:solidFill>
              <a:schemeClr val="accent2"/>
            </a:solidFill>
            <a:round/>
            <a:headEnd/>
            <a:tailEnd/>
          </a:ln>
          <a:effectLst/>
        </p:spPr>
        <p:txBody>
          <a:bodyPr wrap="square" rtlCol="0" anchor="ctr"/>
          <a:lstStyle/>
          <a:p>
            <a:pPr algn="ctr" eaLnBrk="0" fontAlgn="base" hangingPunct="0">
              <a:spcBef>
                <a:spcPct val="0"/>
              </a:spcBef>
              <a:spcAft>
                <a:spcPct val="0"/>
              </a:spcAft>
            </a:pPr>
            <a:endParaRPr lang="en-US" dirty="0">
              <a:solidFill>
                <a:schemeClr val="bg1"/>
              </a:solidFill>
            </a:endParaRPr>
          </a:p>
        </p:txBody>
      </p:sp>
      <p:sp>
        <p:nvSpPr>
          <p:cNvPr id="50" name="Oval 49">
            <a:extLst>
              <a:ext uri="{FF2B5EF4-FFF2-40B4-BE49-F238E27FC236}">
                <a16:creationId xmlns:a16="http://schemas.microsoft.com/office/drawing/2014/main" id="{33E1F301-6CB4-48B0-B08F-1DAA0C6733A1}"/>
              </a:ext>
            </a:extLst>
          </p:cNvPr>
          <p:cNvSpPr/>
          <p:nvPr/>
        </p:nvSpPr>
        <p:spPr bwMode="auto">
          <a:xfrm>
            <a:off x="6105906" y="4898954"/>
            <a:ext cx="307667" cy="307667"/>
          </a:xfrm>
          <a:prstGeom prst="ellipse">
            <a:avLst/>
          </a:prstGeom>
          <a:solidFill>
            <a:schemeClr val="accent2"/>
          </a:solidFill>
          <a:ln w="9525">
            <a:noFill/>
            <a:round/>
            <a:headEnd/>
            <a:tailEnd/>
          </a:ln>
          <a:effectLst/>
        </p:spPr>
        <p:txBody>
          <a:bodyPr wrap="square" rtlCol="0" anchor="ctr"/>
          <a:lstStyle/>
          <a:p>
            <a:pPr algn="ctr" eaLnBrk="0" fontAlgn="base" hangingPunct="0">
              <a:spcBef>
                <a:spcPct val="0"/>
              </a:spcBef>
              <a:spcAft>
                <a:spcPct val="0"/>
              </a:spcAft>
            </a:pPr>
            <a:r>
              <a:rPr lang="en-US" sz="1600" b="1" dirty="0">
                <a:solidFill>
                  <a:schemeClr val="bg1"/>
                </a:solidFill>
              </a:rPr>
              <a:t>4</a:t>
            </a:r>
          </a:p>
        </p:txBody>
      </p:sp>
      <p:sp>
        <p:nvSpPr>
          <p:cNvPr id="52" name="Rectangle 51">
            <a:extLst>
              <a:ext uri="{FF2B5EF4-FFF2-40B4-BE49-F238E27FC236}">
                <a16:creationId xmlns:a16="http://schemas.microsoft.com/office/drawing/2014/main" id="{1FCF8338-0F20-421A-A6E1-53181A733904}"/>
              </a:ext>
            </a:extLst>
          </p:cNvPr>
          <p:cNvSpPr/>
          <p:nvPr/>
        </p:nvSpPr>
        <p:spPr bwMode="auto">
          <a:xfrm>
            <a:off x="8417233" y="3135166"/>
            <a:ext cx="307667" cy="883041"/>
          </a:xfrm>
          <a:prstGeom prst="rect">
            <a:avLst/>
          </a:prstGeom>
          <a:noFill/>
          <a:ln w="38100">
            <a:solidFill>
              <a:schemeClr val="accent2"/>
            </a:solidFill>
            <a:round/>
            <a:headEnd/>
            <a:tailEnd/>
          </a:ln>
          <a:effectLst/>
        </p:spPr>
        <p:txBody>
          <a:bodyPr wrap="square" rtlCol="0" anchor="ctr"/>
          <a:lstStyle/>
          <a:p>
            <a:pPr algn="ctr" eaLnBrk="0" fontAlgn="base" hangingPunct="0">
              <a:spcBef>
                <a:spcPct val="0"/>
              </a:spcBef>
              <a:spcAft>
                <a:spcPct val="0"/>
              </a:spcAft>
            </a:pPr>
            <a:endParaRPr lang="en-US" dirty="0">
              <a:solidFill>
                <a:schemeClr val="bg1"/>
              </a:solidFill>
            </a:endParaRPr>
          </a:p>
        </p:txBody>
      </p:sp>
      <p:sp>
        <p:nvSpPr>
          <p:cNvPr id="54" name="Oval 53">
            <a:extLst>
              <a:ext uri="{FF2B5EF4-FFF2-40B4-BE49-F238E27FC236}">
                <a16:creationId xmlns:a16="http://schemas.microsoft.com/office/drawing/2014/main" id="{C9AAB329-B23D-4892-8776-646B3F0EDF19}"/>
              </a:ext>
            </a:extLst>
          </p:cNvPr>
          <p:cNvSpPr/>
          <p:nvPr/>
        </p:nvSpPr>
        <p:spPr bwMode="auto">
          <a:xfrm>
            <a:off x="8459745" y="4010527"/>
            <a:ext cx="307667" cy="307667"/>
          </a:xfrm>
          <a:prstGeom prst="ellipse">
            <a:avLst/>
          </a:prstGeom>
          <a:solidFill>
            <a:schemeClr val="accent2"/>
          </a:solidFill>
          <a:ln w="9525">
            <a:noFill/>
            <a:round/>
            <a:headEnd/>
            <a:tailEnd/>
          </a:ln>
          <a:effectLst/>
        </p:spPr>
        <p:txBody>
          <a:bodyPr wrap="square" rtlCol="0" anchor="ctr"/>
          <a:lstStyle/>
          <a:p>
            <a:pPr algn="ctr" eaLnBrk="0" fontAlgn="base" hangingPunct="0">
              <a:spcBef>
                <a:spcPct val="0"/>
              </a:spcBef>
              <a:spcAft>
                <a:spcPct val="0"/>
              </a:spcAft>
            </a:pPr>
            <a:r>
              <a:rPr lang="en-US" sz="1600" b="1" dirty="0">
                <a:solidFill>
                  <a:schemeClr val="bg1"/>
                </a:solidFill>
              </a:rPr>
              <a:t>5</a:t>
            </a:r>
          </a:p>
        </p:txBody>
      </p:sp>
      <p:sp>
        <p:nvSpPr>
          <p:cNvPr id="14" name="Oval 13">
            <a:extLst>
              <a:ext uri="{FF2B5EF4-FFF2-40B4-BE49-F238E27FC236}">
                <a16:creationId xmlns:a16="http://schemas.microsoft.com/office/drawing/2014/main" id="{69D6E7B4-9C93-403E-A5F5-934EFDFDE496}"/>
              </a:ext>
            </a:extLst>
          </p:cNvPr>
          <p:cNvSpPr/>
          <p:nvPr/>
        </p:nvSpPr>
        <p:spPr bwMode="auto">
          <a:xfrm>
            <a:off x="7189745" y="1321510"/>
            <a:ext cx="307667" cy="307667"/>
          </a:xfrm>
          <a:prstGeom prst="ellipse">
            <a:avLst/>
          </a:prstGeom>
          <a:solidFill>
            <a:schemeClr val="accent2"/>
          </a:solidFill>
          <a:ln w="9525">
            <a:noFill/>
            <a:round/>
            <a:headEnd/>
            <a:tailEnd/>
          </a:ln>
          <a:effectLst/>
        </p:spPr>
        <p:txBody>
          <a:bodyPr wrap="square" rtlCol="0" anchor="ctr"/>
          <a:lstStyle/>
          <a:p>
            <a:pPr algn="ctr" eaLnBrk="0" fontAlgn="base" hangingPunct="0">
              <a:spcBef>
                <a:spcPct val="0"/>
              </a:spcBef>
              <a:spcAft>
                <a:spcPct val="0"/>
              </a:spcAft>
            </a:pPr>
            <a:r>
              <a:rPr lang="en-US" sz="1600" b="1" dirty="0">
                <a:solidFill>
                  <a:schemeClr val="bg1"/>
                </a:solidFill>
              </a:rPr>
              <a:t>6</a:t>
            </a:r>
          </a:p>
        </p:txBody>
      </p:sp>
      <p:sp>
        <p:nvSpPr>
          <p:cNvPr id="15" name="Rectangle 14">
            <a:extLst>
              <a:ext uri="{FF2B5EF4-FFF2-40B4-BE49-F238E27FC236}">
                <a16:creationId xmlns:a16="http://schemas.microsoft.com/office/drawing/2014/main" id="{A905AEA1-20FB-0446-B406-F87C53DD6FA3}"/>
              </a:ext>
            </a:extLst>
          </p:cNvPr>
          <p:cNvSpPr/>
          <p:nvPr/>
        </p:nvSpPr>
        <p:spPr bwMode="auto">
          <a:xfrm rot="16200000">
            <a:off x="1669570" y="4219968"/>
            <a:ext cx="667182" cy="4006312"/>
          </a:xfrm>
          <a:prstGeom prst="rect">
            <a:avLst/>
          </a:prstGeom>
          <a:solidFill>
            <a:schemeClr val="accent1">
              <a:alpha val="10000"/>
            </a:schemeClr>
          </a:solidFill>
          <a:ln w="9525">
            <a:noFill/>
            <a:round/>
            <a:headEnd/>
            <a:tailEnd/>
          </a:ln>
          <a:effectLst/>
        </p:spPr>
        <p:txBody>
          <a:bodyPr wrap="square" rtlCol="0" anchor="ctr"/>
          <a:lstStyle/>
          <a:p>
            <a:pPr algn="ctr" eaLnBrk="0" fontAlgn="base" hangingPunct="0">
              <a:spcBef>
                <a:spcPct val="0"/>
              </a:spcBef>
              <a:spcAft>
                <a:spcPct val="0"/>
              </a:spcAft>
            </a:pPr>
            <a:endParaRPr lang="en-US" dirty="0">
              <a:solidFill>
                <a:schemeClr val="bg1"/>
              </a:solidFill>
            </a:endParaRPr>
          </a:p>
        </p:txBody>
      </p:sp>
      <p:pic>
        <p:nvPicPr>
          <p:cNvPr id="16" name="Graphic 15" descr="Lightbulb">
            <a:extLst>
              <a:ext uri="{FF2B5EF4-FFF2-40B4-BE49-F238E27FC236}">
                <a16:creationId xmlns:a16="http://schemas.microsoft.com/office/drawing/2014/main" id="{9B0598A3-35D6-0F44-93B2-3905CCA3256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92906" y="6037567"/>
            <a:ext cx="393589" cy="393589"/>
          </a:xfrm>
          <a:prstGeom prst="rect">
            <a:avLst/>
          </a:prstGeom>
        </p:spPr>
      </p:pic>
      <p:sp>
        <p:nvSpPr>
          <p:cNvPr id="17" name="Rectangle 16">
            <a:extLst>
              <a:ext uri="{FF2B5EF4-FFF2-40B4-BE49-F238E27FC236}">
                <a16:creationId xmlns:a16="http://schemas.microsoft.com/office/drawing/2014/main" id="{891D04A4-8771-E447-8E10-4196A193EA02}"/>
              </a:ext>
            </a:extLst>
          </p:cNvPr>
          <p:cNvSpPr/>
          <p:nvPr/>
        </p:nvSpPr>
        <p:spPr>
          <a:xfrm>
            <a:off x="552701" y="6007550"/>
            <a:ext cx="3453616" cy="461665"/>
          </a:xfrm>
          <a:prstGeom prst="rect">
            <a:avLst/>
          </a:prstGeom>
        </p:spPr>
        <p:txBody>
          <a:bodyPr wrap="square">
            <a:spAutoFit/>
          </a:bodyPr>
          <a:lstStyle/>
          <a:p>
            <a:r>
              <a:rPr lang="en-US" sz="1200" b="1" dirty="0">
                <a:solidFill>
                  <a:schemeClr val="accent1"/>
                </a:solidFill>
              </a:rPr>
              <a:t>TECH TIP: </a:t>
            </a:r>
            <a:r>
              <a:rPr lang="en-US" sz="1200" dirty="0">
                <a:solidFill>
                  <a:schemeClr val="accent1"/>
                </a:solidFill>
              </a:rPr>
              <a:t>Remember </a:t>
            </a:r>
            <a:r>
              <a:rPr lang="en-US" sz="1200" kern="0" dirty="0">
                <a:solidFill>
                  <a:srgbClr val="004B8D"/>
                </a:solidFill>
                <a:ea typeface="+mj-ea"/>
                <a:cs typeface="+mj-cs"/>
              </a:rPr>
              <a:t>50N02</a:t>
            </a:r>
            <a:r>
              <a:rPr lang="en-US" sz="1200" b="1" kern="0" dirty="0">
                <a:solidFill>
                  <a:srgbClr val="004B8D"/>
                </a:solidFill>
                <a:ea typeface="+mj-ea"/>
                <a:cs typeface="+mj-cs"/>
              </a:rPr>
              <a:t>B</a:t>
            </a:r>
            <a:r>
              <a:rPr lang="en-US" sz="1200" kern="0" dirty="0">
                <a:solidFill>
                  <a:srgbClr val="004B8D"/>
                </a:solidFill>
                <a:ea typeface="+mj-ea"/>
                <a:cs typeface="+mj-cs"/>
              </a:rPr>
              <a:t>-820 has a 45s Cool Off Delay while a </a:t>
            </a:r>
            <a:r>
              <a:rPr lang="en-US" sz="1200" dirty="0">
                <a:solidFill>
                  <a:schemeClr val="tx2"/>
                </a:solidFill>
              </a:rPr>
              <a:t>50N02</a:t>
            </a:r>
            <a:r>
              <a:rPr lang="en-US" sz="1200" b="1" dirty="0">
                <a:solidFill>
                  <a:schemeClr val="tx2"/>
                </a:solidFill>
              </a:rPr>
              <a:t>A</a:t>
            </a:r>
            <a:r>
              <a:rPr lang="en-US" sz="1200" dirty="0">
                <a:solidFill>
                  <a:schemeClr val="tx2"/>
                </a:solidFill>
              </a:rPr>
              <a:t>-820 is 80s</a:t>
            </a:r>
          </a:p>
        </p:txBody>
      </p:sp>
    </p:spTree>
    <p:extLst>
      <p:ext uri="{BB962C8B-B14F-4D97-AF65-F5344CB8AC3E}">
        <p14:creationId xmlns:p14="http://schemas.microsoft.com/office/powerpoint/2010/main" val="2480060507"/>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E9E1CFF-8572-5B40-B6D0-4EF85CDFB643}"/>
              </a:ext>
            </a:extLst>
          </p:cNvPr>
          <p:cNvSpPr>
            <a:spLocks noGrp="1"/>
          </p:cNvSpPr>
          <p:nvPr>
            <p:ph type="body" sz="quarter" idx="10"/>
          </p:nvPr>
        </p:nvSpPr>
        <p:spPr>
          <a:xfrm>
            <a:off x="4702520" y="1158240"/>
            <a:ext cx="3862982" cy="1863960"/>
          </a:xfrm>
        </p:spPr>
        <p:txBody>
          <a:bodyPr/>
          <a:lstStyle/>
          <a:p>
            <a:r>
              <a:rPr lang="en-US" b="1" dirty="0"/>
              <a:t>Business and Product Overview</a:t>
            </a:r>
            <a:endParaRPr lang="en-US" dirty="0"/>
          </a:p>
        </p:txBody>
      </p:sp>
    </p:spTree>
    <p:extLst>
      <p:ext uri="{BB962C8B-B14F-4D97-AF65-F5344CB8AC3E}">
        <p14:creationId xmlns:p14="http://schemas.microsoft.com/office/powerpoint/2010/main" val="3999732662"/>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C83E5-1CFB-6244-8EE1-0AB5B20DB836}"/>
              </a:ext>
            </a:extLst>
          </p:cNvPr>
          <p:cNvSpPr>
            <a:spLocks noGrp="1"/>
          </p:cNvSpPr>
          <p:nvPr>
            <p:ph type="title"/>
          </p:nvPr>
        </p:nvSpPr>
        <p:spPr>
          <a:xfrm>
            <a:off x="393700" y="162560"/>
            <a:ext cx="8750300" cy="820103"/>
          </a:xfrm>
        </p:spPr>
        <p:txBody>
          <a:bodyPr/>
          <a:lstStyle/>
          <a:p>
            <a:r>
              <a:rPr lang="en-US" b="1" dirty="0"/>
              <a:t>50N02A-820 &amp; 50N02B-820 LED Diagnostic Codes</a:t>
            </a:r>
          </a:p>
        </p:txBody>
      </p:sp>
      <p:sp>
        <p:nvSpPr>
          <p:cNvPr id="3" name="Text Placeholder 2">
            <a:extLst>
              <a:ext uri="{FF2B5EF4-FFF2-40B4-BE49-F238E27FC236}">
                <a16:creationId xmlns:a16="http://schemas.microsoft.com/office/drawing/2014/main" id="{D0460CAB-D374-F743-88FE-CA4B58153757}"/>
              </a:ext>
            </a:extLst>
          </p:cNvPr>
          <p:cNvSpPr>
            <a:spLocks noGrp="1"/>
          </p:cNvSpPr>
          <p:nvPr>
            <p:ph type="body" sz="quarter" idx="10"/>
          </p:nvPr>
        </p:nvSpPr>
        <p:spPr>
          <a:xfrm>
            <a:off x="397347" y="1299691"/>
            <a:ext cx="8331200" cy="4831286"/>
          </a:xfrm>
        </p:spPr>
        <p:txBody>
          <a:bodyPr/>
          <a:lstStyle/>
          <a:p>
            <a:pPr marL="0" indent="0">
              <a:buNone/>
            </a:pPr>
            <a:r>
              <a:rPr lang="en-US" dirty="0"/>
              <a:t>The green LED will indicate a status code as shown in the table below:</a:t>
            </a:r>
          </a:p>
        </p:txBody>
      </p:sp>
      <p:graphicFrame>
        <p:nvGraphicFramePr>
          <p:cNvPr id="8" name="Table 8">
            <a:extLst>
              <a:ext uri="{FF2B5EF4-FFF2-40B4-BE49-F238E27FC236}">
                <a16:creationId xmlns:a16="http://schemas.microsoft.com/office/drawing/2014/main" id="{0EBE54BE-132C-4F48-8464-8DCDEDB652A6}"/>
              </a:ext>
            </a:extLst>
          </p:cNvPr>
          <p:cNvGraphicFramePr>
            <a:graphicFrameLocks noGrp="1"/>
          </p:cNvGraphicFramePr>
          <p:nvPr>
            <p:extLst>
              <p:ext uri="{D42A27DB-BD31-4B8C-83A1-F6EECF244321}">
                <p14:modId xmlns:p14="http://schemas.microsoft.com/office/powerpoint/2010/main" val="354334568"/>
              </p:ext>
            </p:extLst>
          </p:nvPr>
        </p:nvGraphicFramePr>
        <p:xfrm>
          <a:off x="415453" y="1838850"/>
          <a:ext cx="7949785" cy="3752968"/>
        </p:xfrm>
        <a:graphic>
          <a:graphicData uri="http://schemas.openxmlformats.org/drawingml/2006/table">
            <a:tbl>
              <a:tblPr firstRow="1" bandRow="1">
                <a:tableStyleId>{5C22544A-7EE6-4342-B048-85BDC9FD1C3A}</a:tableStyleId>
              </a:tblPr>
              <a:tblGrid>
                <a:gridCol w="2723779">
                  <a:extLst>
                    <a:ext uri="{9D8B030D-6E8A-4147-A177-3AD203B41FA5}">
                      <a16:colId xmlns:a16="http://schemas.microsoft.com/office/drawing/2014/main" val="2328974382"/>
                    </a:ext>
                  </a:extLst>
                </a:gridCol>
                <a:gridCol w="5226006">
                  <a:extLst>
                    <a:ext uri="{9D8B030D-6E8A-4147-A177-3AD203B41FA5}">
                      <a16:colId xmlns:a16="http://schemas.microsoft.com/office/drawing/2014/main" val="3870086279"/>
                    </a:ext>
                  </a:extLst>
                </a:gridCol>
              </a:tblGrid>
              <a:tr h="351011">
                <a:tc>
                  <a:txBody>
                    <a:bodyPr/>
                    <a:lstStyle/>
                    <a:p>
                      <a:r>
                        <a:rPr lang="en-US" dirty="0">
                          <a:effectLst/>
                          <a:latin typeface="Helvetica" pitchFamily="2" charset="0"/>
                        </a:rPr>
                        <a:t>Green LED Flash</a:t>
                      </a:r>
                    </a:p>
                  </a:txBody>
                  <a:tcPr anchor="ctr">
                    <a:solidFill>
                      <a:schemeClr val="accent2"/>
                    </a:solidFill>
                  </a:tcPr>
                </a:tc>
                <a:tc>
                  <a:txBody>
                    <a:bodyPr/>
                    <a:lstStyle/>
                    <a:p>
                      <a:r>
                        <a:rPr lang="en-US" dirty="0">
                          <a:effectLst/>
                          <a:latin typeface="Helvetica" pitchFamily="2" charset="0"/>
                        </a:rPr>
                        <a:t>Code Status / Error Condition</a:t>
                      </a:r>
                    </a:p>
                  </a:txBody>
                  <a:tcPr anchor="ctr"/>
                </a:tc>
                <a:extLst>
                  <a:ext uri="{0D108BD9-81ED-4DB2-BD59-A6C34878D82A}">
                    <a16:rowId xmlns:a16="http://schemas.microsoft.com/office/drawing/2014/main" val="3488247806"/>
                  </a:ext>
                </a:extLst>
              </a:tr>
              <a:tr h="35101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dk1"/>
                          </a:solidFill>
                          <a:effectLst/>
                          <a:latin typeface="+mn-lt"/>
                          <a:ea typeface="+mn-ea"/>
                          <a:cs typeface="+mn-cs"/>
                        </a:rPr>
                        <a:t>Steady OFF</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dk1"/>
                          </a:solidFill>
                          <a:effectLst/>
                          <a:latin typeface="+mn-lt"/>
                          <a:ea typeface="+mn-ea"/>
                          <a:cs typeface="+mn-cs"/>
                        </a:rPr>
                        <a:t>No Power / Failure / Internal Failure</a:t>
                      </a:r>
                    </a:p>
                  </a:txBody>
                  <a:tcPr anchor="ctr"/>
                </a:tc>
                <a:extLst>
                  <a:ext uri="{0D108BD9-81ED-4DB2-BD59-A6C34878D82A}">
                    <a16:rowId xmlns:a16="http://schemas.microsoft.com/office/drawing/2014/main" val="1564801660"/>
                  </a:ext>
                </a:extLst>
              </a:tr>
              <a:tr h="35101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dk1"/>
                          </a:solidFill>
                          <a:effectLst/>
                          <a:latin typeface="+mn-lt"/>
                          <a:ea typeface="+mn-ea"/>
                          <a:cs typeface="+mn-cs"/>
                        </a:rPr>
                        <a:t>Steady ON</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dk1"/>
                          </a:solidFill>
                          <a:effectLst/>
                          <a:latin typeface="+mn-lt"/>
                          <a:ea typeface="+mn-ea"/>
                          <a:cs typeface="+mn-cs"/>
                        </a:rPr>
                        <a:t>Normal, no call for heat</a:t>
                      </a:r>
                    </a:p>
                  </a:txBody>
                  <a:tcPr anchor="ctr"/>
                </a:tc>
                <a:extLst>
                  <a:ext uri="{0D108BD9-81ED-4DB2-BD59-A6C34878D82A}">
                    <a16:rowId xmlns:a16="http://schemas.microsoft.com/office/drawing/2014/main" val="2701514060"/>
                  </a:ext>
                </a:extLst>
              </a:tr>
              <a:tr h="35101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dk1"/>
                          </a:solidFill>
                          <a:effectLst/>
                          <a:latin typeface="+mn-lt"/>
                          <a:ea typeface="+mn-ea"/>
                          <a:cs typeface="+mn-cs"/>
                        </a:rPr>
                        <a:t>Slow Flash Rate</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dk1"/>
                          </a:solidFill>
                          <a:effectLst/>
                          <a:latin typeface="+mn-lt"/>
                          <a:ea typeface="+mn-ea"/>
                          <a:cs typeface="+mn-cs"/>
                        </a:rPr>
                        <a:t>Normal, call for heat</a:t>
                      </a:r>
                    </a:p>
                  </a:txBody>
                  <a:tcPr anchor="ctr"/>
                </a:tc>
                <a:extLst>
                  <a:ext uri="{0D108BD9-81ED-4DB2-BD59-A6C34878D82A}">
                    <a16:rowId xmlns:a16="http://schemas.microsoft.com/office/drawing/2014/main" val="1872853351"/>
                  </a:ext>
                </a:extLst>
              </a:tr>
              <a:tr h="35101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dk1"/>
                          </a:solidFill>
                          <a:effectLst/>
                          <a:latin typeface="+mn-lt"/>
                          <a:ea typeface="+mn-ea"/>
                          <a:cs typeface="+mn-cs"/>
                        </a:rPr>
                        <a:t>2 Flashes</a:t>
                      </a:r>
                    </a:p>
                  </a:txBody>
                  <a:tcPr anchor="ctr"/>
                </a:tc>
                <a:tc>
                  <a:txBody>
                    <a:bodyPr/>
                    <a:lstStyle/>
                    <a:p>
                      <a:r>
                        <a:rPr lang="en-US" sz="1600" kern="1200" dirty="0">
                          <a:solidFill>
                            <a:schemeClr val="dk1"/>
                          </a:solidFill>
                          <a:effectLst/>
                          <a:latin typeface="+mn-lt"/>
                          <a:ea typeface="+mn-ea"/>
                          <a:cs typeface="+mn-cs"/>
                        </a:rPr>
                        <a:t>System Lockout: Failed to detect or sustain flame</a:t>
                      </a:r>
                    </a:p>
                  </a:txBody>
                  <a:tcPr anchor="ctr"/>
                </a:tc>
                <a:extLst>
                  <a:ext uri="{0D108BD9-81ED-4DB2-BD59-A6C34878D82A}">
                    <a16:rowId xmlns:a16="http://schemas.microsoft.com/office/drawing/2014/main" val="4201422393"/>
                  </a:ext>
                </a:extLst>
              </a:tr>
              <a:tr h="35101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dk1"/>
                          </a:solidFill>
                          <a:effectLst/>
                          <a:latin typeface="+mn-lt"/>
                          <a:ea typeface="+mn-ea"/>
                          <a:cs typeface="+mn-cs"/>
                        </a:rPr>
                        <a:t>3 Flashes</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dk1"/>
                          </a:solidFill>
                          <a:effectLst/>
                          <a:latin typeface="+mn-lt"/>
                          <a:ea typeface="+mn-ea"/>
                          <a:cs typeface="+mn-cs"/>
                        </a:rPr>
                        <a:t>Pressure switch problem detected</a:t>
                      </a:r>
                    </a:p>
                  </a:txBody>
                  <a:tcPr anchor="ctr"/>
                </a:tc>
                <a:extLst>
                  <a:ext uri="{0D108BD9-81ED-4DB2-BD59-A6C34878D82A}">
                    <a16:rowId xmlns:a16="http://schemas.microsoft.com/office/drawing/2014/main" val="1848541806"/>
                  </a:ext>
                </a:extLst>
              </a:tr>
              <a:tr h="35101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dk1"/>
                          </a:solidFill>
                          <a:effectLst/>
                          <a:latin typeface="+mn-lt"/>
                          <a:ea typeface="+mn-ea"/>
                          <a:cs typeface="+mn-cs"/>
                        </a:rPr>
                        <a:t>4 Flashes</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dk1"/>
                          </a:solidFill>
                          <a:effectLst/>
                          <a:latin typeface="+mn-lt"/>
                          <a:ea typeface="+mn-ea"/>
                          <a:cs typeface="+mn-cs"/>
                        </a:rPr>
                        <a:t>High Limit switch protection device open</a:t>
                      </a:r>
                    </a:p>
                  </a:txBody>
                  <a:tcPr anchor="ctr"/>
                </a:tc>
                <a:extLst>
                  <a:ext uri="{0D108BD9-81ED-4DB2-BD59-A6C34878D82A}">
                    <a16:rowId xmlns:a16="http://schemas.microsoft.com/office/drawing/2014/main" val="2090895992"/>
                  </a:ext>
                </a:extLst>
              </a:tr>
              <a:tr h="50820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dk1"/>
                          </a:solidFill>
                          <a:effectLst/>
                          <a:latin typeface="+mn-lt"/>
                          <a:ea typeface="+mn-ea"/>
                          <a:cs typeface="+mn-cs"/>
                        </a:rPr>
                        <a:t>5 Flashes</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dk1"/>
                          </a:solidFill>
                          <a:effectLst/>
                          <a:latin typeface="+mn-lt"/>
                          <a:ea typeface="+mn-ea"/>
                          <a:cs typeface="+mn-cs"/>
                        </a:rPr>
                        <a:t>Flame sensed and gas valve not energized or flame sensed and no "W" signal</a:t>
                      </a:r>
                    </a:p>
                  </a:txBody>
                  <a:tcPr anchor="ctr"/>
                </a:tc>
                <a:extLst>
                  <a:ext uri="{0D108BD9-81ED-4DB2-BD59-A6C34878D82A}">
                    <a16:rowId xmlns:a16="http://schemas.microsoft.com/office/drawing/2014/main" val="3858768298"/>
                  </a:ext>
                </a:extLst>
              </a:tr>
              <a:tr h="35101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dk1"/>
                          </a:solidFill>
                          <a:effectLst/>
                          <a:latin typeface="+mn-lt"/>
                          <a:ea typeface="+mn-ea"/>
                          <a:cs typeface="+mn-cs"/>
                        </a:rPr>
                        <a:t>6 Flashes</a:t>
                      </a:r>
                    </a:p>
                  </a:txBody>
                  <a:tcPr anchor="ctr"/>
                </a:tc>
                <a:tc>
                  <a:txBody>
                    <a:bodyPr/>
                    <a:lstStyle/>
                    <a:p>
                      <a:r>
                        <a:rPr lang="en-US" sz="1600" kern="1200" dirty="0">
                          <a:solidFill>
                            <a:schemeClr val="dk1"/>
                          </a:solidFill>
                          <a:effectLst/>
                          <a:latin typeface="+mn-lt"/>
                          <a:ea typeface="+mn-ea"/>
                          <a:cs typeface="+mn-cs"/>
                        </a:rPr>
                        <a:t>Flame Rollout Switch open</a:t>
                      </a:r>
                    </a:p>
                  </a:txBody>
                  <a:tcPr anchor="ctr"/>
                </a:tc>
                <a:extLst>
                  <a:ext uri="{0D108BD9-81ED-4DB2-BD59-A6C34878D82A}">
                    <a16:rowId xmlns:a16="http://schemas.microsoft.com/office/drawing/2014/main" val="3799399235"/>
                  </a:ext>
                </a:extLst>
              </a:tr>
              <a:tr h="35101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dk1"/>
                          </a:solidFill>
                          <a:effectLst/>
                          <a:latin typeface="+mn-lt"/>
                          <a:ea typeface="+mn-ea"/>
                          <a:cs typeface="+mn-cs"/>
                        </a:rPr>
                        <a:t>7 Flashes</a:t>
                      </a:r>
                    </a:p>
                  </a:txBody>
                  <a:tcPr anchor="ctr"/>
                </a:tc>
                <a:tc>
                  <a:txBody>
                    <a:bodyPr/>
                    <a:lstStyle/>
                    <a:p>
                      <a:r>
                        <a:rPr lang="en-US" sz="1600" kern="1200" dirty="0">
                          <a:solidFill>
                            <a:schemeClr val="dk1"/>
                          </a:solidFill>
                          <a:effectLst/>
                          <a:latin typeface="+mn-lt"/>
                          <a:ea typeface="+mn-ea"/>
                          <a:cs typeface="+mn-cs"/>
                        </a:rPr>
                        <a:t>Thermostat mis wired; W1 and W2 swapped</a:t>
                      </a:r>
                    </a:p>
                  </a:txBody>
                  <a:tcPr anchor="ctr"/>
                </a:tc>
                <a:extLst>
                  <a:ext uri="{0D108BD9-81ED-4DB2-BD59-A6C34878D82A}">
                    <a16:rowId xmlns:a16="http://schemas.microsoft.com/office/drawing/2014/main" val="111258677"/>
                  </a:ext>
                </a:extLst>
              </a:tr>
            </a:tbl>
          </a:graphicData>
        </a:graphic>
      </p:graphicFrame>
    </p:spTree>
    <p:extLst>
      <p:ext uri="{BB962C8B-B14F-4D97-AF65-F5344CB8AC3E}">
        <p14:creationId xmlns:p14="http://schemas.microsoft.com/office/powerpoint/2010/main" val="2512135103"/>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298804" y="123988"/>
            <a:ext cx="8356600" cy="951665"/>
          </a:xfrm>
        </p:spPr>
        <p:txBody>
          <a:bodyPr/>
          <a:lstStyle/>
          <a:p>
            <a:r>
              <a:rPr lang="en-US" sz="2600" b="1" dirty="0"/>
              <a:t>50N02A-820 &amp; 50N02B-820 Adjustable Fan Delay</a:t>
            </a:r>
          </a:p>
        </p:txBody>
      </p:sp>
      <p:sp>
        <p:nvSpPr>
          <p:cNvPr id="24" name="Content Placeholder 4">
            <a:extLst>
              <a:ext uri="{FF2B5EF4-FFF2-40B4-BE49-F238E27FC236}">
                <a16:creationId xmlns:a16="http://schemas.microsoft.com/office/drawing/2014/main" id="{1AD09032-1F6B-4D1A-860E-B7433C722A24}"/>
              </a:ext>
            </a:extLst>
          </p:cNvPr>
          <p:cNvSpPr txBox="1">
            <a:spLocks/>
          </p:cNvSpPr>
          <p:nvPr/>
        </p:nvSpPr>
        <p:spPr>
          <a:xfrm>
            <a:off x="286903" y="1391547"/>
            <a:ext cx="8356600" cy="447886"/>
          </a:xfrm>
          <a:prstGeom prst="rect">
            <a:avLst/>
          </a:prstGeom>
        </p:spPr>
        <p:txBody>
          <a:bodyPr/>
          <a:lstStyle>
            <a:lvl1pPr marL="174625" indent="-174625" algn="l" rtl="0" eaLnBrk="0" fontAlgn="base" hangingPunct="0">
              <a:lnSpc>
                <a:spcPct val="90000"/>
              </a:lnSpc>
              <a:spcBef>
                <a:spcPts val="300"/>
              </a:spcBef>
              <a:spcAft>
                <a:spcPts val="300"/>
              </a:spcAft>
              <a:buClr>
                <a:schemeClr val="bg1">
                  <a:lumMod val="50000"/>
                </a:schemeClr>
              </a:buClr>
              <a:buSzPct val="85000"/>
              <a:buFont typeface="Arial" panose="020B0604020202020204" pitchFamily="34" charset="0"/>
              <a:buChar char="•"/>
              <a:defRPr sz="2000">
                <a:solidFill>
                  <a:schemeClr val="tx1"/>
                </a:solidFill>
                <a:latin typeface="+mn-lt"/>
                <a:ea typeface="+mn-ea"/>
                <a:cs typeface="+mn-cs"/>
              </a:defRPr>
            </a:lvl1pPr>
            <a:lvl2pPr marL="460375" indent="-231775" algn="l" rtl="0" eaLnBrk="0" fontAlgn="base" hangingPunct="0">
              <a:lnSpc>
                <a:spcPct val="90000"/>
              </a:lnSpc>
              <a:spcBef>
                <a:spcPts val="300"/>
              </a:spcBef>
              <a:spcAft>
                <a:spcPts val="300"/>
              </a:spcAft>
              <a:buClr>
                <a:schemeClr val="bg1">
                  <a:lumMod val="50000"/>
                </a:schemeClr>
              </a:buClr>
              <a:buChar char="–"/>
              <a:defRPr sz="1800">
                <a:solidFill>
                  <a:schemeClr val="tx1"/>
                </a:solidFill>
                <a:latin typeface="+mn-lt"/>
              </a:defRPr>
            </a:lvl2pPr>
            <a:lvl3pPr marL="685800" indent="-169863" algn="l" rtl="0" eaLnBrk="0" fontAlgn="base" hangingPunct="0">
              <a:lnSpc>
                <a:spcPct val="90000"/>
              </a:lnSpc>
              <a:spcBef>
                <a:spcPts val="300"/>
              </a:spcBef>
              <a:spcAft>
                <a:spcPts val="300"/>
              </a:spcAft>
              <a:buClr>
                <a:schemeClr val="bg1">
                  <a:lumMod val="50000"/>
                </a:schemeClr>
              </a:buClr>
              <a:buChar char="•"/>
              <a:defRPr sz="1600">
                <a:solidFill>
                  <a:schemeClr val="tx1"/>
                </a:solidFill>
                <a:latin typeface="+mn-lt"/>
              </a:defRPr>
            </a:lvl3pPr>
            <a:lvl4pPr marL="914400" indent="-169863" algn="l" rtl="0" eaLnBrk="0" fontAlgn="base" hangingPunct="0">
              <a:lnSpc>
                <a:spcPct val="90000"/>
              </a:lnSpc>
              <a:spcBef>
                <a:spcPts val="300"/>
              </a:spcBef>
              <a:spcAft>
                <a:spcPts val="300"/>
              </a:spcAft>
              <a:buClr>
                <a:schemeClr val="bg1">
                  <a:lumMod val="50000"/>
                </a:schemeClr>
              </a:buClr>
              <a:buChar char="–"/>
              <a:defRPr sz="1600">
                <a:solidFill>
                  <a:schemeClr val="tx1"/>
                </a:solidFill>
                <a:latin typeface="+mn-lt"/>
              </a:defRPr>
            </a:lvl4pPr>
            <a:lvl5pPr marL="1201738" indent="-168275" algn="l" rtl="0" eaLnBrk="0" fontAlgn="base" hangingPunct="0">
              <a:lnSpc>
                <a:spcPct val="90000"/>
              </a:lnSpc>
              <a:spcBef>
                <a:spcPts val="300"/>
              </a:spcBef>
              <a:spcAft>
                <a:spcPts val="300"/>
              </a:spcAft>
              <a:buClr>
                <a:schemeClr val="bg1">
                  <a:lumMod val="50000"/>
                </a:schemeClr>
              </a:buClr>
              <a:buChar char="»"/>
              <a:defRPr sz="1600">
                <a:solidFill>
                  <a:schemeClr val="tx1"/>
                </a:solidFill>
                <a:latin typeface="+mn-lt"/>
              </a:defRPr>
            </a:lvl5pPr>
            <a:lvl6pPr marL="24003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6pPr>
            <a:lvl7pPr marL="28575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7pPr>
            <a:lvl8pPr marL="33147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8pPr>
            <a:lvl9pPr marL="37719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9pPr>
          </a:lstStyle>
          <a:p>
            <a:r>
              <a:rPr lang="en-US" dirty="0"/>
              <a:t>Adjust Heat and Cool Fan Off Delay jumpers as necessary. </a:t>
            </a:r>
          </a:p>
        </p:txBody>
      </p:sp>
      <p:sp>
        <p:nvSpPr>
          <p:cNvPr id="21" name="Rectangle 20">
            <a:extLst>
              <a:ext uri="{FF2B5EF4-FFF2-40B4-BE49-F238E27FC236}">
                <a16:creationId xmlns:a16="http://schemas.microsoft.com/office/drawing/2014/main" id="{B4E1CB5A-3A25-E440-986B-2D0D7F4ED888}"/>
              </a:ext>
            </a:extLst>
          </p:cNvPr>
          <p:cNvSpPr/>
          <p:nvPr/>
        </p:nvSpPr>
        <p:spPr>
          <a:xfrm>
            <a:off x="4543206" y="3000861"/>
            <a:ext cx="242374" cy="369332"/>
          </a:xfrm>
          <a:prstGeom prst="rect">
            <a:avLst/>
          </a:prstGeom>
        </p:spPr>
        <p:txBody>
          <a:bodyPr wrap="none">
            <a:spAutoFit/>
          </a:bodyPr>
          <a:lstStyle/>
          <a:p>
            <a:r>
              <a:rPr lang="en-US" dirty="0">
                <a:solidFill>
                  <a:srgbClr val="000000"/>
                </a:solidFill>
                <a:latin typeface="Times New Roman" panose="02020603050405020304" pitchFamily="18" charset="0"/>
              </a:rPr>
              <a:t> </a:t>
            </a:r>
            <a:endParaRPr lang="en-US" dirty="0"/>
          </a:p>
        </p:txBody>
      </p:sp>
      <p:pic>
        <p:nvPicPr>
          <p:cNvPr id="7" name="Picture 6" descr="Diagram&#10;&#10;Description automatically generated">
            <a:extLst>
              <a:ext uri="{FF2B5EF4-FFF2-40B4-BE49-F238E27FC236}">
                <a16:creationId xmlns:a16="http://schemas.microsoft.com/office/drawing/2014/main" id="{B9F61327-D2C3-1044-9432-C41088D1B8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9998" y="2122268"/>
            <a:ext cx="6911163" cy="4363434"/>
          </a:xfrm>
          <a:prstGeom prst="rect">
            <a:avLst/>
          </a:prstGeom>
        </p:spPr>
      </p:pic>
      <p:cxnSp>
        <p:nvCxnSpPr>
          <p:cNvPr id="9" name="Straight Connector 8">
            <a:extLst>
              <a:ext uri="{FF2B5EF4-FFF2-40B4-BE49-F238E27FC236}">
                <a16:creationId xmlns:a16="http://schemas.microsoft.com/office/drawing/2014/main" id="{2885DF0D-EB75-AB4A-B6FF-92CA3CC2D0D1}"/>
              </a:ext>
            </a:extLst>
          </p:cNvPr>
          <p:cNvCxnSpPr/>
          <p:nvPr/>
        </p:nvCxnSpPr>
        <p:spPr bwMode="auto">
          <a:xfrm>
            <a:off x="3678865" y="1738251"/>
            <a:ext cx="0" cy="473323"/>
          </a:xfrm>
          <a:prstGeom prst="line">
            <a:avLst/>
          </a:prstGeom>
          <a:ln w="31750">
            <a:headEnd type="none" w="lg"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51DD481F-9394-F94F-B9BD-1B0613359830}"/>
              </a:ext>
            </a:extLst>
          </p:cNvPr>
          <p:cNvCxnSpPr/>
          <p:nvPr/>
        </p:nvCxnSpPr>
        <p:spPr bwMode="auto">
          <a:xfrm>
            <a:off x="1329998" y="1738251"/>
            <a:ext cx="3213208" cy="0"/>
          </a:xfrm>
          <a:prstGeom prst="line">
            <a:avLst/>
          </a:prstGeom>
          <a:solidFill>
            <a:schemeClr val="accent1"/>
          </a:solidFill>
          <a:ln w="19050" cap="flat" cmpd="sng" algn="ctr">
            <a:solidFill>
              <a:schemeClr val="accent1"/>
            </a:solidFill>
            <a:prstDash val="solid"/>
            <a:round/>
            <a:headEnd type="none" w="med" len="med"/>
            <a:tailEnd type="none" w="med" len="med"/>
          </a:ln>
          <a:effectLst/>
        </p:spPr>
      </p:cxnSp>
    </p:spTree>
    <p:extLst>
      <p:ext uri="{BB962C8B-B14F-4D97-AF65-F5344CB8AC3E}">
        <p14:creationId xmlns:p14="http://schemas.microsoft.com/office/powerpoint/2010/main" val="1048747172"/>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itle 1">
            <a:extLst>
              <a:ext uri="{FF2B5EF4-FFF2-40B4-BE49-F238E27FC236}">
                <a16:creationId xmlns:a16="http://schemas.microsoft.com/office/drawing/2014/main" id="{055A83BC-F915-4B9F-9D2F-266E15622049}"/>
              </a:ext>
            </a:extLst>
          </p:cNvPr>
          <p:cNvSpPr>
            <a:spLocks noGrp="1"/>
          </p:cNvSpPr>
          <p:nvPr>
            <p:ph type="title"/>
          </p:nvPr>
        </p:nvSpPr>
        <p:spPr>
          <a:xfrm>
            <a:off x="350727" y="245923"/>
            <a:ext cx="8291287" cy="754788"/>
          </a:xfrm>
        </p:spPr>
        <p:txBody>
          <a:bodyPr/>
          <a:lstStyle/>
          <a:p>
            <a:br>
              <a:rPr lang="en-US" sz="2600" b="1" dirty="0"/>
            </a:br>
            <a:br>
              <a:rPr lang="en-US" sz="2600" b="1" dirty="0"/>
            </a:br>
            <a:br>
              <a:rPr lang="en-US" sz="2600" b="1" dirty="0"/>
            </a:br>
            <a:br>
              <a:rPr lang="en-US" sz="2600" b="1" dirty="0"/>
            </a:br>
            <a:br>
              <a:rPr lang="en-US" sz="2600" b="1" dirty="0"/>
            </a:br>
            <a:r>
              <a:rPr lang="en-US" sz="2600" b="1" dirty="0"/>
              <a:t>50E70-820 Hot Surface Ignition Module</a:t>
            </a:r>
          </a:p>
        </p:txBody>
      </p:sp>
      <p:sp>
        <p:nvSpPr>
          <p:cNvPr id="35" name="Text Placeholder 14">
            <a:extLst>
              <a:ext uri="{FF2B5EF4-FFF2-40B4-BE49-F238E27FC236}">
                <a16:creationId xmlns:a16="http://schemas.microsoft.com/office/drawing/2014/main" id="{22F2E369-52B1-4C73-B571-60A2F284A4A9}"/>
              </a:ext>
            </a:extLst>
          </p:cNvPr>
          <p:cNvSpPr txBox="1">
            <a:spLocks/>
          </p:cNvSpPr>
          <p:nvPr/>
        </p:nvSpPr>
        <p:spPr bwMode="auto">
          <a:xfrm>
            <a:off x="349896" y="1377807"/>
            <a:ext cx="4222104" cy="238450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l" rtl="0" eaLnBrk="0" fontAlgn="base" hangingPunct="0">
              <a:lnSpc>
                <a:spcPct val="90000"/>
              </a:lnSpc>
              <a:spcBef>
                <a:spcPts val="500"/>
              </a:spcBef>
              <a:spcAft>
                <a:spcPts val="500"/>
              </a:spcAft>
              <a:buClr>
                <a:schemeClr val="bg1">
                  <a:lumMod val="50000"/>
                </a:schemeClr>
              </a:buClr>
              <a:buSzPct val="85000"/>
              <a:buFont typeface="Arial" panose="020B0604020202020204" pitchFamily="34" charset="0"/>
              <a:buNone/>
              <a:defRPr sz="2000" b="1">
                <a:solidFill>
                  <a:schemeClr val="accent1"/>
                </a:solidFill>
                <a:latin typeface="+mn-lt"/>
                <a:ea typeface="+mn-ea"/>
                <a:cs typeface="+mn-cs"/>
              </a:defRPr>
            </a:lvl1pPr>
            <a:lvl2pPr marL="460375" indent="-231775" algn="l" rtl="0" eaLnBrk="0" fontAlgn="base" hangingPunct="0">
              <a:lnSpc>
                <a:spcPct val="90000"/>
              </a:lnSpc>
              <a:spcBef>
                <a:spcPts val="500"/>
              </a:spcBef>
              <a:spcAft>
                <a:spcPts val="500"/>
              </a:spcAft>
              <a:buClr>
                <a:schemeClr val="bg1">
                  <a:lumMod val="50000"/>
                </a:schemeClr>
              </a:buClr>
              <a:buChar char="–"/>
              <a:defRPr sz="1800">
                <a:solidFill>
                  <a:schemeClr val="tx1"/>
                </a:solidFill>
                <a:latin typeface="+mn-lt"/>
              </a:defRPr>
            </a:lvl2pPr>
            <a:lvl3pPr marL="685800" indent="-169863" algn="l" rtl="0" eaLnBrk="0" fontAlgn="base" hangingPunct="0">
              <a:lnSpc>
                <a:spcPct val="90000"/>
              </a:lnSpc>
              <a:spcBef>
                <a:spcPts val="500"/>
              </a:spcBef>
              <a:spcAft>
                <a:spcPts val="500"/>
              </a:spcAft>
              <a:buClr>
                <a:schemeClr val="bg1">
                  <a:lumMod val="50000"/>
                </a:schemeClr>
              </a:buClr>
              <a:buChar char="•"/>
              <a:defRPr sz="1600">
                <a:solidFill>
                  <a:schemeClr val="tx1"/>
                </a:solidFill>
                <a:latin typeface="+mn-lt"/>
              </a:defRPr>
            </a:lvl3pPr>
            <a:lvl4pPr marL="914400" indent="-169863" algn="l" rtl="0" eaLnBrk="0" fontAlgn="base" hangingPunct="0">
              <a:lnSpc>
                <a:spcPct val="90000"/>
              </a:lnSpc>
              <a:spcBef>
                <a:spcPts val="500"/>
              </a:spcBef>
              <a:spcAft>
                <a:spcPts val="500"/>
              </a:spcAft>
              <a:buClr>
                <a:schemeClr val="bg1">
                  <a:lumMod val="50000"/>
                </a:schemeClr>
              </a:buClr>
              <a:buChar char="–"/>
              <a:defRPr sz="1600">
                <a:solidFill>
                  <a:schemeClr val="tx1"/>
                </a:solidFill>
                <a:latin typeface="+mn-lt"/>
              </a:defRPr>
            </a:lvl4pPr>
            <a:lvl5pPr marL="1201738" indent="-168275" algn="l" rtl="0" eaLnBrk="0" fontAlgn="base" hangingPunct="0">
              <a:lnSpc>
                <a:spcPct val="90000"/>
              </a:lnSpc>
              <a:spcBef>
                <a:spcPts val="500"/>
              </a:spcBef>
              <a:spcAft>
                <a:spcPts val="500"/>
              </a:spcAft>
              <a:buClr>
                <a:schemeClr val="bg1">
                  <a:lumMod val="50000"/>
                </a:schemeClr>
              </a:buClr>
              <a:buChar char="»"/>
              <a:defRPr sz="1600">
                <a:solidFill>
                  <a:schemeClr val="tx1"/>
                </a:solidFill>
                <a:latin typeface="+mn-lt"/>
              </a:defRPr>
            </a:lvl5pPr>
            <a:lvl6pPr marL="24003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6pPr>
            <a:lvl7pPr marL="28575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7pPr>
            <a:lvl8pPr marL="33147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8pPr>
            <a:lvl9pPr marL="37719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9pPr>
          </a:lstStyle>
          <a:p>
            <a:r>
              <a:rPr lang="en-US" sz="1800" kern="0" dirty="0">
                <a:solidFill>
                  <a:schemeClr val="tx1"/>
                </a:solidFill>
              </a:rPr>
              <a:t>Board Components</a:t>
            </a:r>
            <a:endParaRPr lang="en-US" sz="800" kern="0" dirty="0">
              <a:solidFill>
                <a:schemeClr val="tx1"/>
              </a:solidFill>
            </a:endParaRPr>
          </a:p>
          <a:p>
            <a:pPr marL="342900" indent="-342900">
              <a:buClr>
                <a:schemeClr val="accent2"/>
              </a:buClr>
              <a:buSzPct val="100000"/>
              <a:buFont typeface="+mj-lt"/>
              <a:buAutoNum type="arabicPeriod"/>
            </a:pPr>
            <a:r>
              <a:rPr lang="en-US" sz="1800" b="0" kern="0" dirty="0">
                <a:solidFill>
                  <a:schemeClr val="tx1"/>
                </a:solidFill>
              </a:rPr>
              <a:t>High voltage inputs</a:t>
            </a:r>
          </a:p>
          <a:p>
            <a:pPr marL="342900" indent="-342900">
              <a:buClr>
                <a:schemeClr val="accent2"/>
              </a:buClr>
              <a:buSzPct val="100000"/>
              <a:buFont typeface="+mj-lt"/>
              <a:buAutoNum type="arabicPeriod"/>
            </a:pPr>
            <a:r>
              <a:rPr lang="en-US" sz="1800" b="0" kern="0" dirty="0">
                <a:solidFill>
                  <a:schemeClr val="tx1"/>
                </a:solidFill>
              </a:rPr>
              <a:t>HSI output</a:t>
            </a:r>
          </a:p>
          <a:p>
            <a:pPr marL="342900" indent="-342900">
              <a:buClr>
                <a:schemeClr val="accent2"/>
              </a:buClr>
              <a:buSzPct val="100000"/>
              <a:buFont typeface="+mj-lt"/>
              <a:buAutoNum type="arabicPeriod"/>
            </a:pPr>
            <a:r>
              <a:rPr lang="en-US" sz="1800" b="0" kern="0" dirty="0">
                <a:solidFill>
                  <a:schemeClr val="tx1"/>
                </a:solidFill>
              </a:rPr>
              <a:t>Gas valve output</a:t>
            </a:r>
          </a:p>
          <a:p>
            <a:pPr marL="342900" indent="-342900">
              <a:buClr>
                <a:schemeClr val="accent2"/>
              </a:buClr>
              <a:buSzPct val="100000"/>
              <a:buFont typeface="+mj-lt"/>
              <a:buAutoNum type="arabicPeriod"/>
            </a:pPr>
            <a:r>
              <a:rPr lang="en-US" sz="1800" b="0" kern="0" dirty="0">
                <a:solidFill>
                  <a:schemeClr val="tx1"/>
                </a:solidFill>
              </a:rPr>
              <a:t>24VAC input</a:t>
            </a:r>
          </a:p>
          <a:p>
            <a:pPr marL="342900" indent="-342900">
              <a:buClr>
                <a:schemeClr val="accent2"/>
              </a:buClr>
              <a:buSzPct val="100000"/>
              <a:buFont typeface="+mj-lt"/>
              <a:buAutoNum type="arabicPeriod"/>
            </a:pPr>
            <a:r>
              <a:rPr lang="en-US" sz="1800" b="0" kern="0" dirty="0">
                <a:solidFill>
                  <a:schemeClr val="tx1"/>
                </a:solidFill>
              </a:rPr>
              <a:t>Flame sense test pins</a:t>
            </a:r>
          </a:p>
          <a:p>
            <a:pPr marL="342900" indent="-342900">
              <a:buClr>
                <a:schemeClr val="accent2"/>
              </a:buClr>
              <a:buSzPct val="100000"/>
              <a:buFont typeface="+mj-lt"/>
              <a:buAutoNum type="arabicPeriod"/>
            </a:pPr>
            <a:r>
              <a:rPr lang="en-US" sz="1800" b="0" kern="0" dirty="0">
                <a:solidFill>
                  <a:schemeClr val="tx1"/>
                </a:solidFill>
              </a:rPr>
              <a:t>4-pin plug</a:t>
            </a:r>
          </a:p>
          <a:p>
            <a:pPr marL="342900" indent="-342900">
              <a:buClr>
                <a:schemeClr val="accent2"/>
              </a:buClr>
              <a:buSzPct val="100000"/>
              <a:buFont typeface="+mj-lt"/>
              <a:buAutoNum type="arabicPeriod"/>
            </a:pPr>
            <a:r>
              <a:rPr lang="en-US" sz="1800" b="0" kern="0" dirty="0">
                <a:solidFill>
                  <a:schemeClr val="tx1"/>
                </a:solidFill>
              </a:rPr>
              <a:t>Edge card connector</a:t>
            </a:r>
            <a:endParaRPr lang="en-US" sz="1800" b="0" kern="0" dirty="0">
              <a:solidFill>
                <a:schemeClr val="tx1"/>
              </a:solidFill>
              <a:cs typeface="Arial"/>
            </a:endParaRPr>
          </a:p>
          <a:p>
            <a:pPr marL="342900" indent="-342900">
              <a:buClr>
                <a:schemeClr val="accent2"/>
              </a:buClr>
              <a:buSzPct val="100000"/>
              <a:buFont typeface="+mj-lt"/>
              <a:buAutoNum type="arabicPeriod"/>
            </a:pPr>
            <a:r>
              <a:rPr lang="en-US" sz="1800" b="0" kern="0" dirty="0">
                <a:solidFill>
                  <a:schemeClr val="tx1"/>
                </a:solidFill>
              </a:rPr>
              <a:t>LED</a:t>
            </a:r>
            <a:endParaRPr lang="en-US" sz="1800" kern="0" dirty="0">
              <a:solidFill>
                <a:schemeClr val="tx1"/>
              </a:solidFill>
            </a:endParaRPr>
          </a:p>
          <a:p>
            <a:pPr marL="285750" indent="-285750">
              <a:buChar char="•"/>
            </a:pPr>
            <a:endParaRPr lang="en-US" b="0" dirty="0">
              <a:solidFill>
                <a:schemeClr val="accent6">
                  <a:lumMod val="50000"/>
                </a:schemeClr>
              </a:solidFill>
              <a:ea typeface="+mn-lt"/>
              <a:cs typeface="+mn-lt"/>
            </a:endParaRPr>
          </a:p>
          <a:p>
            <a:pPr marL="285750" indent="-285750">
              <a:buClr>
                <a:srgbClr val="808080"/>
              </a:buClr>
              <a:buChar char="•"/>
            </a:pPr>
            <a:endParaRPr lang="en-US" sz="1800" b="0" dirty="0">
              <a:solidFill>
                <a:schemeClr val="tx1"/>
              </a:solidFill>
              <a:cs typeface="Arial"/>
            </a:endParaRPr>
          </a:p>
          <a:p>
            <a:endParaRPr lang="en-US" sz="1800" dirty="0">
              <a:cs typeface="Arial"/>
            </a:endParaRPr>
          </a:p>
          <a:p>
            <a:endParaRPr lang="en-US" sz="1800" kern="0" dirty="0">
              <a:solidFill>
                <a:schemeClr val="tx1"/>
              </a:solidFill>
            </a:endParaRPr>
          </a:p>
        </p:txBody>
      </p:sp>
      <p:pic>
        <p:nvPicPr>
          <p:cNvPr id="36" name="Picture 35">
            <a:extLst>
              <a:ext uri="{FF2B5EF4-FFF2-40B4-BE49-F238E27FC236}">
                <a16:creationId xmlns:a16="http://schemas.microsoft.com/office/drawing/2014/main" id="{B8C53F8B-B2FE-4919-BD23-C648A3FEEF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7472" y="1447800"/>
            <a:ext cx="4527427" cy="3600718"/>
          </a:xfrm>
          <a:prstGeom prst="rect">
            <a:avLst/>
          </a:prstGeom>
        </p:spPr>
      </p:pic>
      <p:sp>
        <p:nvSpPr>
          <p:cNvPr id="37" name="Oval 36">
            <a:extLst>
              <a:ext uri="{FF2B5EF4-FFF2-40B4-BE49-F238E27FC236}">
                <a16:creationId xmlns:a16="http://schemas.microsoft.com/office/drawing/2014/main" id="{46E4AA2A-9BF6-4505-8005-776BEE35851F}"/>
              </a:ext>
            </a:extLst>
          </p:cNvPr>
          <p:cNvSpPr/>
          <p:nvPr/>
        </p:nvSpPr>
        <p:spPr bwMode="auto">
          <a:xfrm>
            <a:off x="6942917" y="1742574"/>
            <a:ext cx="307667" cy="307667"/>
          </a:xfrm>
          <a:prstGeom prst="ellipse">
            <a:avLst/>
          </a:prstGeom>
          <a:solidFill>
            <a:schemeClr val="accent2"/>
          </a:solidFill>
          <a:ln w="9525">
            <a:noFill/>
            <a:round/>
            <a:headEnd/>
            <a:tailEnd/>
          </a:ln>
          <a:effectLst/>
        </p:spPr>
        <p:txBody>
          <a:bodyPr wrap="square" rtlCol="0" anchor="ctr"/>
          <a:lstStyle/>
          <a:p>
            <a:pPr algn="ctr" eaLnBrk="0" fontAlgn="base" hangingPunct="0">
              <a:spcBef>
                <a:spcPct val="0"/>
              </a:spcBef>
              <a:spcAft>
                <a:spcPct val="0"/>
              </a:spcAft>
            </a:pPr>
            <a:r>
              <a:rPr lang="en-US" sz="1600" b="1" dirty="0">
                <a:solidFill>
                  <a:schemeClr val="bg1"/>
                </a:solidFill>
              </a:rPr>
              <a:t>3</a:t>
            </a:r>
          </a:p>
        </p:txBody>
      </p:sp>
      <p:sp>
        <p:nvSpPr>
          <p:cNvPr id="38" name="Oval 37">
            <a:extLst>
              <a:ext uri="{FF2B5EF4-FFF2-40B4-BE49-F238E27FC236}">
                <a16:creationId xmlns:a16="http://schemas.microsoft.com/office/drawing/2014/main" id="{C10F5773-6603-47C7-8DE2-781BB0AF682E}"/>
              </a:ext>
            </a:extLst>
          </p:cNvPr>
          <p:cNvSpPr/>
          <p:nvPr/>
        </p:nvSpPr>
        <p:spPr bwMode="auto">
          <a:xfrm>
            <a:off x="6461185" y="1760901"/>
            <a:ext cx="307667" cy="307667"/>
          </a:xfrm>
          <a:prstGeom prst="ellipse">
            <a:avLst/>
          </a:prstGeom>
          <a:solidFill>
            <a:schemeClr val="accent2"/>
          </a:solidFill>
          <a:ln w="9525">
            <a:noFill/>
            <a:round/>
            <a:headEnd/>
            <a:tailEnd/>
          </a:ln>
          <a:effectLst/>
        </p:spPr>
        <p:txBody>
          <a:bodyPr wrap="square" rtlCol="0" anchor="ctr"/>
          <a:lstStyle/>
          <a:p>
            <a:pPr algn="ctr" eaLnBrk="0" fontAlgn="base" hangingPunct="0">
              <a:spcBef>
                <a:spcPct val="0"/>
              </a:spcBef>
              <a:spcAft>
                <a:spcPct val="0"/>
              </a:spcAft>
            </a:pPr>
            <a:r>
              <a:rPr lang="en-US" sz="1600" b="1" dirty="0">
                <a:solidFill>
                  <a:schemeClr val="bg1"/>
                </a:solidFill>
              </a:rPr>
              <a:t>4</a:t>
            </a:r>
          </a:p>
        </p:txBody>
      </p:sp>
      <p:sp>
        <p:nvSpPr>
          <p:cNvPr id="39" name="Oval 38">
            <a:extLst>
              <a:ext uri="{FF2B5EF4-FFF2-40B4-BE49-F238E27FC236}">
                <a16:creationId xmlns:a16="http://schemas.microsoft.com/office/drawing/2014/main" id="{AF68DAE0-A390-4CD9-90FC-4F2F006E0ED5}"/>
              </a:ext>
            </a:extLst>
          </p:cNvPr>
          <p:cNvSpPr/>
          <p:nvPr/>
        </p:nvSpPr>
        <p:spPr bwMode="auto">
          <a:xfrm>
            <a:off x="5905965" y="4964677"/>
            <a:ext cx="307667" cy="307667"/>
          </a:xfrm>
          <a:prstGeom prst="ellipse">
            <a:avLst/>
          </a:prstGeom>
          <a:solidFill>
            <a:schemeClr val="accent2"/>
          </a:solidFill>
          <a:ln w="9525">
            <a:noFill/>
            <a:round/>
            <a:headEnd/>
            <a:tailEnd/>
          </a:ln>
          <a:effectLst/>
        </p:spPr>
        <p:txBody>
          <a:bodyPr wrap="square" rtlCol="0" anchor="ctr"/>
          <a:lstStyle/>
          <a:p>
            <a:pPr algn="ctr" eaLnBrk="0" fontAlgn="base" hangingPunct="0">
              <a:spcBef>
                <a:spcPct val="0"/>
              </a:spcBef>
              <a:spcAft>
                <a:spcPct val="0"/>
              </a:spcAft>
            </a:pPr>
            <a:r>
              <a:rPr lang="en-US" sz="1600" b="1" dirty="0">
                <a:solidFill>
                  <a:schemeClr val="bg1"/>
                </a:solidFill>
              </a:rPr>
              <a:t>5</a:t>
            </a:r>
          </a:p>
        </p:txBody>
      </p:sp>
      <p:sp>
        <p:nvSpPr>
          <p:cNvPr id="40" name="Oval 39">
            <a:extLst>
              <a:ext uri="{FF2B5EF4-FFF2-40B4-BE49-F238E27FC236}">
                <a16:creationId xmlns:a16="http://schemas.microsoft.com/office/drawing/2014/main" id="{DA7C90C0-3C54-4D72-BB57-6A598D6681ED}"/>
              </a:ext>
            </a:extLst>
          </p:cNvPr>
          <p:cNvSpPr/>
          <p:nvPr/>
        </p:nvSpPr>
        <p:spPr bwMode="auto">
          <a:xfrm>
            <a:off x="6720881" y="2361823"/>
            <a:ext cx="307667" cy="307667"/>
          </a:xfrm>
          <a:prstGeom prst="ellipse">
            <a:avLst/>
          </a:prstGeom>
          <a:solidFill>
            <a:schemeClr val="accent2"/>
          </a:solidFill>
          <a:ln w="9525">
            <a:noFill/>
            <a:round/>
            <a:headEnd/>
            <a:tailEnd/>
          </a:ln>
          <a:effectLst/>
        </p:spPr>
        <p:txBody>
          <a:bodyPr wrap="square" rtlCol="0" anchor="ctr"/>
          <a:lstStyle/>
          <a:p>
            <a:pPr algn="ctr" eaLnBrk="0" fontAlgn="base" hangingPunct="0">
              <a:spcBef>
                <a:spcPct val="0"/>
              </a:spcBef>
              <a:spcAft>
                <a:spcPct val="0"/>
              </a:spcAft>
            </a:pPr>
            <a:r>
              <a:rPr lang="en-US" sz="1600" b="1" dirty="0">
                <a:solidFill>
                  <a:schemeClr val="bg1"/>
                </a:solidFill>
              </a:rPr>
              <a:t>6</a:t>
            </a:r>
          </a:p>
        </p:txBody>
      </p:sp>
      <p:sp>
        <p:nvSpPr>
          <p:cNvPr id="41" name="Right Bracket 40">
            <a:extLst>
              <a:ext uri="{FF2B5EF4-FFF2-40B4-BE49-F238E27FC236}">
                <a16:creationId xmlns:a16="http://schemas.microsoft.com/office/drawing/2014/main" id="{318A977C-1577-4BC5-A46B-F4F3FA730854}"/>
              </a:ext>
            </a:extLst>
          </p:cNvPr>
          <p:cNvSpPr/>
          <p:nvPr/>
        </p:nvSpPr>
        <p:spPr bwMode="auto">
          <a:xfrm rot="16200000">
            <a:off x="7886493" y="1281829"/>
            <a:ext cx="589552" cy="921491"/>
          </a:xfrm>
          <a:prstGeom prst="rightBracket">
            <a:avLst/>
          </a:prstGeom>
          <a:noFill/>
          <a:ln w="38100" cap="flat" cmpd="sng" algn="ctr">
            <a:solidFill>
              <a:schemeClr val="accent2"/>
            </a:solidFill>
            <a:prstDash val="solid"/>
            <a:round/>
            <a:headEnd type="none" w="med" len="med"/>
            <a:tailEnd type="none" w="med" len="med"/>
          </a:ln>
          <a:effectLst/>
        </p:spPr>
        <p:txBody>
          <a:bodyPr rtlCol="0" anchor="ctr"/>
          <a:lstStyle/>
          <a:p>
            <a:pPr algn="ctr"/>
            <a:endParaRPr lang="en-US" dirty="0"/>
          </a:p>
        </p:txBody>
      </p:sp>
      <p:sp>
        <p:nvSpPr>
          <p:cNvPr id="42" name="Oval 41">
            <a:extLst>
              <a:ext uri="{FF2B5EF4-FFF2-40B4-BE49-F238E27FC236}">
                <a16:creationId xmlns:a16="http://schemas.microsoft.com/office/drawing/2014/main" id="{C16E7C34-FF0E-4366-80C9-ABBEC0F46147}"/>
              </a:ext>
            </a:extLst>
          </p:cNvPr>
          <p:cNvSpPr/>
          <p:nvPr/>
        </p:nvSpPr>
        <p:spPr bwMode="auto">
          <a:xfrm>
            <a:off x="8027435" y="1293966"/>
            <a:ext cx="307667" cy="307667"/>
          </a:xfrm>
          <a:prstGeom prst="ellipse">
            <a:avLst/>
          </a:prstGeom>
          <a:solidFill>
            <a:schemeClr val="accent2"/>
          </a:solidFill>
          <a:ln w="9525">
            <a:noFill/>
            <a:round/>
            <a:headEnd/>
            <a:tailEnd/>
          </a:ln>
          <a:effectLst/>
        </p:spPr>
        <p:txBody>
          <a:bodyPr wrap="square" rtlCol="0" anchor="ctr"/>
          <a:lstStyle/>
          <a:p>
            <a:pPr algn="ctr" eaLnBrk="0" fontAlgn="base" hangingPunct="0">
              <a:spcBef>
                <a:spcPct val="0"/>
              </a:spcBef>
              <a:spcAft>
                <a:spcPct val="0"/>
              </a:spcAft>
            </a:pPr>
            <a:r>
              <a:rPr lang="en-US" sz="1600" b="1" dirty="0">
                <a:solidFill>
                  <a:schemeClr val="bg1"/>
                </a:solidFill>
              </a:rPr>
              <a:t>1</a:t>
            </a:r>
          </a:p>
        </p:txBody>
      </p:sp>
      <p:sp>
        <p:nvSpPr>
          <p:cNvPr id="43" name="Right Bracket 42">
            <a:extLst>
              <a:ext uri="{FF2B5EF4-FFF2-40B4-BE49-F238E27FC236}">
                <a16:creationId xmlns:a16="http://schemas.microsoft.com/office/drawing/2014/main" id="{653FA06A-0761-4DDC-AA85-7928D58EF2B1}"/>
              </a:ext>
            </a:extLst>
          </p:cNvPr>
          <p:cNvSpPr/>
          <p:nvPr/>
        </p:nvSpPr>
        <p:spPr bwMode="auto">
          <a:xfrm rot="5400000">
            <a:off x="8014991" y="2277454"/>
            <a:ext cx="250131" cy="282116"/>
          </a:xfrm>
          <a:prstGeom prst="rightBracket">
            <a:avLst/>
          </a:prstGeom>
          <a:noFill/>
          <a:ln w="38100" cap="flat" cmpd="sng" algn="ctr">
            <a:solidFill>
              <a:schemeClr val="accent2"/>
            </a:solidFill>
            <a:prstDash val="solid"/>
            <a:round/>
            <a:headEnd type="none" w="med" len="med"/>
            <a:tailEnd type="none" w="med" len="med"/>
          </a:ln>
          <a:effectLst/>
        </p:spPr>
        <p:txBody>
          <a:bodyPr rtlCol="0" anchor="ctr"/>
          <a:lstStyle/>
          <a:p>
            <a:pPr algn="ctr"/>
            <a:endParaRPr lang="en-US" dirty="0"/>
          </a:p>
        </p:txBody>
      </p:sp>
      <p:sp>
        <p:nvSpPr>
          <p:cNvPr id="44" name="Oval 43">
            <a:extLst>
              <a:ext uri="{FF2B5EF4-FFF2-40B4-BE49-F238E27FC236}">
                <a16:creationId xmlns:a16="http://schemas.microsoft.com/office/drawing/2014/main" id="{63CBED90-98FA-4724-9FB2-55760A286D41}"/>
              </a:ext>
            </a:extLst>
          </p:cNvPr>
          <p:cNvSpPr/>
          <p:nvPr/>
        </p:nvSpPr>
        <p:spPr bwMode="auto">
          <a:xfrm>
            <a:off x="7986222" y="2484438"/>
            <a:ext cx="307667" cy="307667"/>
          </a:xfrm>
          <a:prstGeom prst="ellipse">
            <a:avLst/>
          </a:prstGeom>
          <a:solidFill>
            <a:schemeClr val="accent2"/>
          </a:solidFill>
          <a:ln w="9525">
            <a:noFill/>
            <a:round/>
            <a:headEnd/>
            <a:tailEnd/>
          </a:ln>
          <a:effectLst/>
        </p:spPr>
        <p:txBody>
          <a:bodyPr wrap="square" rtlCol="0" anchor="ctr"/>
          <a:lstStyle/>
          <a:p>
            <a:pPr algn="ctr" eaLnBrk="0" fontAlgn="base" hangingPunct="0">
              <a:spcBef>
                <a:spcPct val="0"/>
              </a:spcBef>
              <a:spcAft>
                <a:spcPct val="0"/>
              </a:spcAft>
            </a:pPr>
            <a:r>
              <a:rPr lang="en-US" sz="1600" b="1" dirty="0">
                <a:solidFill>
                  <a:schemeClr val="bg1"/>
                </a:solidFill>
              </a:rPr>
              <a:t>2</a:t>
            </a:r>
          </a:p>
        </p:txBody>
      </p:sp>
      <p:sp>
        <p:nvSpPr>
          <p:cNvPr id="45" name="Rectangle 44">
            <a:extLst>
              <a:ext uri="{FF2B5EF4-FFF2-40B4-BE49-F238E27FC236}">
                <a16:creationId xmlns:a16="http://schemas.microsoft.com/office/drawing/2014/main" id="{3D87B071-BB11-4B89-937C-D77A761A0290}"/>
              </a:ext>
            </a:extLst>
          </p:cNvPr>
          <p:cNvSpPr/>
          <p:nvPr/>
        </p:nvSpPr>
        <p:spPr bwMode="auto">
          <a:xfrm rot="5400000">
            <a:off x="7021121" y="1922474"/>
            <a:ext cx="289228" cy="581416"/>
          </a:xfrm>
          <a:prstGeom prst="rect">
            <a:avLst/>
          </a:prstGeom>
          <a:noFill/>
          <a:ln w="38100">
            <a:solidFill>
              <a:schemeClr val="accent2"/>
            </a:solidFill>
            <a:round/>
            <a:headEnd/>
            <a:tailEnd/>
          </a:ln>
          <a:effectLst/>
        </p:spPr>
        <p:txBody>
          <a:bodyPr wrap="square" rtlCol="0" anchor="ctr"/>
          <a:lstStyle/>
          <a:p>
            <a:pPr algn="ctr" eaLnBrk="0" fontAlgn="base" hangingPunct="0">
              <a:spcBef>
                <a:spcPct val="0"/>
              </a:spcBef>
              <a:spcAft>
                <a:spcPct val="0"/>
              </a:spcAft>
            </a:pPr>
            <a:endParaRPr lang="en-US" dirty="0">
              <a:solidFill>
                <a:schemeClr val="bg1"/>
              </a:solidFill>
            </a:endParaRPr>
          </a:p>
        </p:txBody>
      </p:sp>
      <p:sp>
        <p:nvSpPr>
          <p:cNvPr id="46" name="Rectangle 45">
            <a:extLst>
              <a:ext uri="{FF2B5EF4-FFF2-40B4-BE49-F238E27FC236}">
                <a16:creationId xmlns:a16="http://schemas.microsoft.com/office/drawing/2014/main" id="{B214A851-6056-49F3-BD36-B53928827624}"/>
              </a:ext>
            </a:extLst>
          </p:cNvPr>
          <p:cNvSpPr/>
          <p:nvPr/>
        </p:nvSpPr>
        <p:spPr bwMode="auto">
          <a:xfrm rot="5400000">
            <a:off x="6439393" y="1926850"/>
            <a:ext cx="289228" cy="581416"/>
          </a:xfrm>
          <a:prstGeom prst="rect">
            <a:avLst/>
          </a:prstGeom>
          <a:noFill/>
          <a:ln w="38100">
            <a:solidFill>
              <a:schemeClr val="accent2"/>
            </a:solidFill>
            <a:round/>
            <a:headEnd/>
            <a:tailEnd/>
          </a:ln>
          <a:effectLst/>
        </p:spPr>
        <p:txBody>
          <a:bodyPr wrap="square" rtlCol="0" anchor="ctr"/>
          <a:lstStyle/>
          <a:p>
            <a:pPr algn="ctr" eaLnBrk="0" fontAlgn="base" hangingPunct="0">
              <a:spcBef>
                <a:spcPct val="0"/>
              </a:spcBef>
              <a:spcAft>
                <a:spcPct val="0"/>
              </a:spcAft>
            </a:pPr>
            <a:endParaRPr lang="en-US" dirty="0">
              <a:solidFill>
                <a:schemeClr val="bg1"/>
              </a:solidFill>
            </a:endParaRPr>
          </a:p>
        </p:txBody>
      </p:sp>
      <p:sp>
        <p:nvSpPr>
          <p:cNvPr id="16" name="Oval 15">
            <a:extLst>
              <a:ext uri="{FF2B5EF4-FFF2-40B4-BE49-F238E27FC236}">
                <a16:creationId xmlns:a16="http://schemas.microsoft.com/office/drawing/2014/main" id="{CF8E4744-C000-4747-B451-841093D3520D}"/>
              </a:ext>
            </a:extLst>
          </p:cNvPr>
          <p:cNvSpPr/>
          <p:nvPr/>
        </p:nvSpPr>
        <p:spPr bwMode="auto">
          <a:xfrm>
            <a:off x="7412479" y="1284801"/>
            <a:ext cx="307667" cy="307667"/>
          </a:xfrm>
          <a:prstGeom prst="ellipse">
            <a:avLst/>
          </a:prstGeom>
          <a:solidFill>
            <a:schemeClr val="accent2"/>
          </a:solidFill>
          <a:ln w="9525">
            <a:noFill/>
            <a:round/>
            <a:headEnd/>
            <a:tailEnd/>
          </a:ln>
          <a:effectLst/>
        </p:spPr>
        <p:txBody>
          <a:bodyPr wrap="square" rtlCol="0" anchor="ctr"/>
          <a:lstStyle/>
          <a:p>
            <a:pPr algn="ctr" eaLnBrk="0" fontAlgn="base" hangingPunct="0">
              <a:spcBef>
                <a:spcPct val="0"/>
              </a:spcBef>
              <a:spcAft>
                <a:spcPct val="0"/>
              </a:spcAft>
            </a:pPr>
            <a:r>
              <a:rPr lang="en-US" sz="1600" b="1" dirty="0">
                <a:solidFill>
                  <a:schemeClr val="bg1"/>
                </a:solidFill>
              </a:rPr>
              <a:t>7</a:t>
            </a:r>
          </a:p>
        </p:txBody>
      </p:sp>
      <p:sp>
        <p:nvSpPr>
          <p:cNvPr id="17" name="Oval 16">
            <a:extLst>
              <a:ext uri="{FF2B5EF4-FFF2-40B4-BE49-F238E27FC236}">
                <a16:creationId xmlns:a16="http://schemas.microsoft.com/office/drawing/2014/main" id="{8A70E382-4358-4E8B-89A6-89986CAD2A96}"/>
              </a:ext>
            </a:extLst>
          </p:cNvPr>
          <p:cNvSpPr/>
          <p:nvPr/>
        </p:nvSpPr>
        <p:spPr bwMode="auto">
          <a:xfrm>
            <a:off x="6276340" y="4082746"/>
            <a:ext cx="307667" cy="307667"/>
          </a:xfrm>
          <a:prstGeom prst="ellipse">
            <a:avLst/>
          </a:prstGeom>
          <a:solidFill>
            <a:schemeClr val="accent2"/>
          </a:solidFill>
          <a:ln w="9525">
            <a:noFill/>
            <a:round/>
            <a:headEnd/>
            <a:tailEnd/>
          </a:ln>
          <a:effectLst/>
        </p:spPr>
        <p:txBody>
          <a:bodyPr wrap="square" rtlCol="0" anchor="ctr"/>
          <a:lstStyle/>
          <a:p>
            <a:pPr algn="ctr" eaLnBrk="0" fontAlgn="base" hangingPunct="0">
              <a:spcBef>
                <a:spcPct val="0"/>
              </a:spcBef>
              <a:spcAft>
                <a:spcPct val="0"/>
              </a:spcAft>
            </a:pPr>
            <a:r>
              <a:rPr lang="en-US" sz="1600" b="1" dirty="0">
                <a:solidFill>
                  <a:schemeClr val="bg1"/>
                </a:solidFill>
              </a:rPr>
              <a:t>8</a:t>
            </a:r>
          </a:p>
        </p:txBody>
      </p:sp>
      <p:sp>
        <p:nvSpPr>
          <p:cNvPr id="18" name="Rectangle 17">
            <a:extLst>
              <a:ext uri="{FF2B5EF4-FFF2-40B4-BE49-F238E27FC236}">
                <a16:creationId xmlns:a16="http://schemas.microsoft.com/office/drawing/2014/main" id="{EA4C8C88-21AF-B44B-9D5B-03BAABEB9277}"/>
              </a:ext>
            </a:extLst>
          </p:cNvPr>
          <p:cNvSpPr/>
          <p:nvPr/>
        </p:nvSpPr>
        <p:spPr bwMode="auto">
          <a:xfrm rot="16200000">
            <a:off x="1669570" y="4219968"/>
            <a:ext cx="667182" cy="4006312"/>
          </a:xfrm>
          <a:prstGeom prst="rect">
            <a:avLst/>
          </a:prstGeom>
          <a:solidFill>
            <a:schemeClr val="accent1">
              <a:alpha val="10000"/>
            </a:schemeClr>
          </a:solidFill>
          <a:ln w="9525">
            <a:noFill/>
            <a:round/>
            <a:headEnd/>
            <a:tailEnd/>
          </a:ln>
          <a:effectLst/>
        </p:spPr>
        <p:txBody>
          <a:bodyPr wrap="square" rtlCol="0" anchor="ctr"/>
          <a:lstStyle/>
          <a:p>
            <a:pPr algn="ctr" eaLnBrk="0" fontAlgn="base" hangingPunct="0">
              <a:spcBef>
                <a:spcPct val="0"/>
              </a:spcBef>
              <a:spcAft>
                <a:spcPct val="0"/>
              </a:spcAft>
            </a:pPr>
            <a:endParaRPr lang="en-US" dirty="0">
              <a:solidFill>
                <a:schemeClr val="bg1"/>
              </a:solidFill>
            </a:endParaRPr>
          </a:p>
        </p:txBody>
      </p:sp>
      <p:pic>
        <p:nvPicPr>
          <p:cNvPr id="19" name="Graphic 18" descr="Lightbulb">
            <a:extLst>
              <a:ext uri="{FF2B5EF4-FFF2-40B4-BE49-F238E27FC236}">
                <a16:creationId xmlns:a16="http://schemas.microsoft.com/office/drawing/2014/main" id="{FCF55884-BCAE-F548-9387-115D7DE8772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92906" y="6037567"/>
            <a:ext cx="393589" cy="393589"/>
          </a:xfrm>
          <a:prstGeom prst="rect">
            <a:avLst/>
          </a:prstGeom>
        </p:spPr>
      </p:pic>
      <p:sp>
        <p:nvSpPr>
          <p:cNvPr id="20" name="Rectangle 19">
            <a:extLst>
              <a:ext uri="{FF2B5EF4-FFF2-40B4-BE49-F238E27FC236}">
                <a16:creationId xmlns:a16="http://schemas.microsoft.com/office/drawing/2014/main" id="{31740CF5-F1CA-6D4C-8719-F3E9588658C9}"/>
              </a:ext>
            </a:extLst>
          </p:cNvPr>
          <p:cNvSpPr/>
          <p:nvPr/>
        </p:nvSpPr>
        <p:spPr>
          <a:xfrm>
            <a:off x="552701" y="6007550"/>
            <a:ext cx="3453616" cy="461665"/>
          </a:xfrm>
          <a:prstGeom prst="rect">
            <a:avLst/>
          </a:prstGeom>
        </p:spPr>
        <p:txBody>
          <a:bodyPr wrap="square" lIns="91440" tIns="45720" rIns="91440" bIns="45720" anchor="t">
            <a:spAutoFit/>
          </a:bodyPr>
          <a:lstStyle/>
          <a:p>
            <a:r>
              <a:rPr lang="en-US" sz="1200" b="1" dirty="0">
                <a:solidFill>
                  <a:schemeClr val="accent1"/>
                </a:solidFill>
              </a:rPr>
              <a:t>TECH TIP: </a:t>
            </a:r>
            <a:r>
              <a:rPr lang="en-US" sz="1200" dirty="0">
                <a:solidFill>
                  <a:schemeClr val="accent1"/>
                </a:solidFill>
              </a:rPr>
              <a:t>An</a:t>
            </a:r>
            <a:r>
              <a:rPr lang="en-US" sz="1200" b="1" dirty="0">
                <a:solidFill>
                  <a:schemeClr val="accent1"/>
                </a:solidFill>
              </a:rPr>
              <a:t> “</a:t>
            </a:r>
            <a:r>
              <a:rPr lang="en-US" sz="1200" dirty="0">
                <a:solidFill>
                  <a:schemeClr val="accent1"/>
                </a:solidFill>
              </a:rPr>
              <a:t>edge card connector" allows the module to slide into the control board.</a:t>
            </a:r>
          </a:p>
        </p:txBody>
      </p:sp>
    </p:spTree>
    <p:extLst>
      <p:ext uri="{BB962C8B-B14F-4D97-AF65-F5344CB8AC3E}">
        <p14:creationId xmlns:p14="http://schemas.microsoft.com/office/powerpoint/2010/main" val="1319883823"/>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Rectangle 63">
            <a:extLst>
              <a:ext uri="{FF2B5EF4-FFF2-40B4-BE49-F238E27FC236}">
                <a16:creationId xmlns:a16="http://schemas.microsoft.com/office/drawing/2014/main" id="{D0330074-4E0F-4896-9AE9-55CFF33DCD96}"/>
              </a:ext>
            </a:extLst>
          </p:cNvPr>
          <p:cNvSpPr/>
          <p:nvPr/>
        </p:nvSpPr>
        <p:spPr bwMode="auto">
          <a:xfrm rot="16200000">
            <a:off x="6992243" y="4380104"/>
            <a:ext cx="1852521" cy="2450994"/>
          </a:xfrm>
          <a:prstGeom prst="rect">
            <a:avLst/>
          </a:prstGeom>
          <a:solidFill>
            <a:schemeClr val="accent1">
              <a:alpha val="10000"/>
            </a:schemeClr>
          </a:solidFill>
          <a:ln w="9525">
            <a:noFill/>
            <a:round/>
            <a:headEnd/>
            <a:tailEnd/>
          </a:ln>
          <a:effectLst/>
        </p:spPr>
        <p:txBody>
          <a:bodyPr wrap="square" rtlCol="0" anchor="ctr"/>
          <a:lstStyle/>
          <a:p>
            <a:pPr algn="ctr" eaLnBrk="0" fontAlgn="base" hangingPunct="0">
              <a:spcBef>
                <a:spcPct val="0"/>
              </a:spcBef>
              <a:spcAft>
                <a:spcPct val="0"/>
              </a:spcAft>
            </a:pPr>
            <a:endParaRPr lang="en-US" dirty="0">
              <a:solidFill>
                <a:schemeClr val="bg1"/>
              </a:solidFill>
            </a:endParaRPr>
          </a:p>
        </p:txBody>
      </p:sp>
      <p:sp>
        <p:nvSpPr>
          <p:cNvPr id="4" name="Title 1">
            <a:extLst>
              <a:ext uri="{FF2B5EF4-FFF2-40B4-BE49-F238E27FC236}">
                <a16:creationId xmlns:a16="http://schemas.microsoft.com/office/drawing/2014/main" id="{5E20A6F2-326F-4D72-90F2-FDE4BE562BF3}"/>
              </a:ext>
            </a:extLst>
          </p:cNvPr>
          <p:cNvSpPr>
            <a:spLocks noGrp="1"/>
          </p:cNvSpPr>
          <p:nvPr>
            <p:ph type="title"/>
          </p:nvPr>
        </p:nvSpPr>
        <p:spPr>
          <a:xfrm>
            <a:off x="351589" y="180608"/>
            <a:ext cx="6169528" cy="820103"/>
          </a:xfrm>
        </p:spPr>
        <p:txBody>
          <a:bodyPr/>
          <a:lstStyle/>
          <a:p>
            <a:r>
              <a:rPr lang="en-US" sz="2600" b="1" dirty="0"/>
              <a:t>50E70-820 Hot Surface Ignition Module Voyager™ Product Line</a:t>
            </a:r>
          </a:p>
        </p:txBody>
      </p:sp>
      <p:pic>
        <p:nvPicPr>
          <p:cNvPr id="5" name="Picture 4">
            <a:extLst>
              <a:ext uri="{FF2B5EF4-FFF2-40B4-BE49-F238E27FC236}">
                <a16:creationId xmlns:a16="http://schemas.microsoft.com/office/drawing/2014/main" id="{3ECAAEEA-41B4-482B-9B95-3AD84AF9A8A1}"/>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4754676"/>
            <a:ext cx="1458337" cy="19227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8">
            <a:extLst>
              <a:ext uri="{FF2B5EF4-FFF2-40B4-BE49-F238E27FC236}">
                <a16:creationId xmlns:a16="http://schemas.microsoft.com/office/drawing/2014/main" id="{29EC3EC9-DE8C-476A-A376-AAD5488BBB2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15" t="12635" r="1095" b="2043"/>
          <a:stretch/>
        </p:blipFill>
        <p:spPr bwMode="auto">
          <a:xfrm>
            <a:off x="3493925" y="1237973"/>
            <a:ext cx="5294475" cy="34292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7" name="Group 6">
            <a:extLst>
              <a:ext uri="{FF2B5EF4-FFF2-40B4-BE49-F238E27FC236}">
                <a16:creationId xmlns:a16="http://schemas.microsoft.com/office/drawing/2014/main" id="{F0EC211F-5D9A-4166-AD10-39B749A91CCF}"/>
              </a:ext>
            </a:extLst>
          </p:cNvPr>
          <p:cNvGrpSpPr/>
          <p:nvPr/>
        </p:nvGrpSpPr>
        <p:grpSpPr>
          <a:xfrm>
            <a:off x="3484792" y="3955798"/>
            <a:ext cx="2581849" cy="2496985"/>
            <a:chOff x="4479925" y="1919288"/>
            <a:chExt cx="4419600" cy="4421187"/>
          </a:xfrm>
        </p:grpSpPr>
        <p:sp>
          <p:nvSpPr>
            <p:cNvPr id="8" name="Rectangle 4">
              <a:extLst>
                <a:ext uri="{FF2B5EF4-FFF2-40B4-BE49-F238E27FC236}">
                  <a16:creationId xmlns:a16="http://schemas.microsoft.com/office/drawing/2014/main" id="{01B7147F-36F6-409D-8E20-A51224C7965C}"/>
                </a:ext>
              </a:extLst>
            </p:cNvPr>
            <p:cNvSpPr>
              <a:spLocks noChangeArrowheads="1"/>
            </p:cNvSpPr>
            <p:nvPr/>
          </p:nvSpPr>
          <p:spPr bwMode="auto">
            <a:xfrm>
              <a:off x="5264150" y="4349750"/>
              <a:ext cx="596900" cy="673100"/>
            </a:xfrm>
            <a:prstGeom prst="rect">
              <a:avLst/>
            </a:prstGeom>
            <a:solidFill>
              <a:srgbClr val="676767"/>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9" name="Line 5">
              <a:extLst>
                <a:ext uri="{FF2B5EF4-FFF2-40B4-BE49-F238E27FC236}">
                  <a16:creationId xmlns:a16="http://schemas.microsoft.com/office/drawing/2014/main" id="{3FE76F96-C3C5-4011-9284-586CE7B033A7}"/>
                </a:ext>
              </a:extLst>
            </p:cNvPr>
            <p:cNvSpPr>
              <a:spLocks noChangeShapeType="1"/>
            </p:cNvSpPr>
            <p:nvPr/>
          </p:nvSpPr>
          <p:spPr bwMode="auto">
            <a:xfrm flipV="1">
              <a:off x="5259388" y="2973388"/>
              <a:ext cx="379412" cy="227012"/>
            </a:xfrm>
            <a:prstGeom prst="line">
              <a:avLst/>
            </a:prstGeom>
            <a:noFill/>
            <a:ln w="50800">
              <a:solidFill>
                <a:srgbClr val="FC0128"/>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10" name="AutoShape 6">
              <a:extLst>
                <a:ext uri="{FF2B5EF4-FFF2-40B4-BE49-F238E27FC236}">
                  <a16:creationId xmlns:a16="http://schemas.microsoft.com/office/drawing/2014/main" id="{69D0A963-D588-4DE3-9442-A696B738C0F7}"/>
                </a:ext>
              </a:extLst>
            </p:cNvPr>
            <p:cNvSpPr>
              <a:spLocks noChangeArrowheads="1"/>
            </p:cNvSpPr>
            <p:nvPr/>
          </p:nvSpPr>
          <p:spPr bwMode="auto">
            <a:xfrm>
              <a:off x="5143500" y="3086100"/>
              <a:ext cx="266700" cy="228600"/>
            </a:xfrm>
            <a:prstGeom prst="diamond">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11" name="AutoShape 7">
              <a:extLst>
                <a:ext uri="{FF2B5EF4-FFF2-40B4-BE49-F238E27FC236}">
                  <a16:creationId xmlns:a16="http://schemas.microsoft.com/office/drawing/2014/main" id="{4DE0A808-3090-4F8D-ADE8-5DAC7E556175}"/>
                </a:ext>
              </a:extLst>
            </p:cNvPr>
            <p:cNvSpPr>
              <a:spLocks noChangeArrowheads="1"/>
            </p:cNvSpPr>
            <p:nvPr/>
          </p:nvSpPr>
          <p:spPr bwMode="auto">
            <a:xfrm>
              <a:off x="4959350" y="3206750"/>
              <a:ext cx="3263900" cy="215900"/>
            </a:xfrm>
            <a:prstGeom prst="roundRect">
              <a:avLst>
                <a:gd name="adj" fmla="val 12486"/>
              </a:avLst>
            </a:prstGeom>
            <a:solidFill>
              <a:srgbClr val="CECECE"/>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12" name="Line 8">
              <a:extLst>
                <a:ext uri="{FF2B5EF4-FFF2-40B4-BE49-F238E27FC236}">
                  <a16:creationId xmlns:a16="http://schemas.microsoft.com/office/drawing/2014/main" id="{AAB22E65-EA17-4639-B8EC-4044E98E161F}"/>
                </a:ext>
              </a:extLst>
            </p:cNvPr>
            <p:cNvSpPr>
              <a:spLocks noChangeShapeType="1"/>
            </p:cNvSpPr>
            <p:nvPr/>
          </p:nvSpPr>
          <p:spPr bwMode="auto">
            <a:xfrm>
              <a:off x="4573588" y="3429000"/>
              <a:ext cx="4037012" cy="0"/>
            </a:xfrm>
            <a:prstGeom prst="line">
              <a:avLst/>
            </a:prstGeom>
            <a:noFill/>
            <a:ln w="508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13" name="Arc 9" descr="Small grid">
              <a:extLst>
                <a:ext uri="{FF2B5EF4-FFF2-40B4-BE49-F238E27FC236}">
                  <a16:creationId xmlns:a16="http://schemas.microsoft.com/office/drawing/2014/main" id="{414E46CB-AE37-4F2D-9537-8017E2CFBF15}"/>
                </a:ext>
              </a:extLst>
            </p:cNvPr>
            <p:cNvSpPr>
              <a:spLocks/>
            </p:cNvSpPr>
            <p:nvPr/>
          </p:nvSpPr>
          <p:spPr bwMode="auto">
            <a:xfrm>
              <a:off x="5565775" y="2974975"/>
              <a:ext cx="1066800" cy="228600"/>
            </a:xfrm>
            <a:custGeom>
              <a:avLst/>
              <a:gdLst>
                <a:gd name="G0" fmla="+- 21599 0 0"/>
                <a:gd name="G1" fmla="+- 21600 0 0"/>
                <a:gd name="G2" fmla="+- 21600 0 0"/>
                <a:gd name="T0" fmla="*/ 0 w 21599"/>
                <a:gd name="T1" fmla="*/ 21450 h 21600"/>
                <a:gd name="T2" fmla="*/ 21567 w 21599"/>
                <a:gd name="T3" fmla="*/ 0 h 21600"/>
                <a:gd name="T4" fmla="*/ 21599 w 21599"/>
                <a:gd name="T5" fmla="*/ 21600 h 21600"/>
              </a:gdLst>
              <a:ahLst/>
              <a:cxnLst>
                <a:cxn ang="0">
                  <a:pos x="T0" y="T1"/>
                </a:cxn>
                <a:cxn ang="0">
                  <a:pos x="T2" y="T3"/>
                </a:cxn>
                <a:cxn ang="0">
                  <a:pos x="T4" y="T5"/>
                </a:cxn>
              </a:cxnLst>
              <a:rect l="0" t="0" r="r" b="b"/>
              <a:pathLst>
                <a:path w="21599" h="21600" fill="none" extrusionOk="0">
                  <a:moveTo>
                    <a:pt x="-1" y="21449"/>
                  </a:moveTo>
                  <a:cubicBezTo>
                    <a:pt x="81" y="9591"/>
                    <a:pt x="9708" y="17"/>
                    <a:pt x="21567" y="0"/>
                  </a:cubicBezTo>
                </a:path>
                <a:path w="21599" h="21600" stroke="0" extrusionOk="0">
                  <a:moveTo>
                    <a:pt x="-1" y="21449"/>
                  </a:moveTo>
                  <a:cubicBezTo>
                    <a:pt x="81" y="9591"/>
                    <a:pt x="9708" y="17"/>
                    <a:pt x="21567" y="0"/>
                  </a:cubicBezTo>
                  <a:lnTo>
                    <a:pt x="21599" y="21600"/>
                  </a:lnTo>
                  <a:close/>
                </a:path>
              </a:pathLst>
            </a:custGeom>
            <a:pattFill prst="smGrid">
              <a:fgClr>
                <a:srgbClr val="CECECE"/>
              </a:fgClr>
              <a:bgClr>
                <a:schemeClr val="tx1"/>
              </a:bgClr>
            </a:pattFill>
            <a:ln w="12700" cap="rnd">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14" name="Arc 10" descr="Small grid">
              <a:extLst>
                <a:ext uri="{FF2B5EF4-FFF2-40B4-BE49-F238E27FC236}">
                  <a16:creationId xmlns:a16="http://schemas.microsoft.com/office/drawing/2014/main" id="{9BE85ADE-88BE-464E-A031-F2545F6D9AE0}"/>
                </a:ext>
              </a:extLst>
            </p:cNvPr>
            <p:cNvSpPr>
              <a:spLocks/>
            </p:cNvSpPr>
            <p:nvPr/>
          </p:nvSpPr>
          <p:spPr bwMode="auto">
            <a:xfrm>
              <a:off x="6554788" y="2974975"/>
              <a:ext cx="1068387" cy="228600"/>
            </a:xfrm>
            <a:custGeom>
              <a:avLst/>
              <a:gdLst>
                <a:gd name="G0" fmla="+- 32 0 0"/>
                <a:gd name="G1" fmla="+- 21600 0 0"/>
                <a:gd name="G2" fmla="+- 21600 0 0"/>
                <a:gd name="T0" fmla="*/ 0 w 21632"/>
                <a:gd name="T1" fmla="*/ 0 h 21600"/>
                <a:gd name="T2" fmla="*/ 21632 w 21632"/>
                <a:gd name="T3" fmla="*/ 21600 h 21600"/>
                <a:gd name="T4" fmla="*/ 32 w 21632"/>
                <a:gd name="T5" fmla="*/ 21600 h 21600"/>
              </a:gdLst>
              <a:ahLst/>
              <a:cxnLst>
                <a:cxn ang="0">
                  <a:pos x="T0" y="T1"/>
                </a:cxn>
                <a:cxn ang="0">
                  <a:pos x="T2" y="T3"/>
                </a:cxn>
                <a:cxn ang="0">
                  <a:pos x="T4" y="T5"/>
                </a:cxn>
              </a:cxnLst>
              <a:rect l="0" t="0" r="r" b="b"/>
              <a:pathLst>
                <a:path w="21632" h="21600" fill="none" extrusionOk="0">
                  <a:moveTo>
                    <a:pt x="0" y="0"/>
                  </a:moveTo>
                  <a:cubicBezTo>
                    <a:pt x="10" y="0"/>
                    <a:pt x="21" y="0"/>
                    <a:pt x="32" y="0"/>
                  </a:cubicBezTo>
                  <a:cubicBezTo>
                    <a:pt x="11961" y="0"/>
                    <a:pt x="21632" y="9670"/>
                    <a:pt x="21632" y="21600"/>
                  </a:cubicBezTo>
                </a:path>
                <a:path w="21632" h="21600" stroke="0" extrusionOk="0">
                  <a:moveTo>
                    <a:pt x="0" y="0"/>
                  </a:moveTo>
                  <a:cubicBezTo>
                    <a:pt x="10" y="0"/>
                    <a:pt x="21" y="0"/>
                    <a:pt x="32" y="0"/>
                  </a:cubicBezTo>
                  <a:cubicBezTo>
                    <a:pt x="11961" y="0"/>
                    <a:pt x="21632" y="9670"/>
                    <a:pt x="21632" y="21600"/>
                  </a:cubicBezTo>
                  <a:lnTo>
                    <a:pt x="32" y="21600"/>
                  </a:lnTo>
                  <a:close/>
                </a:path>
              </a:pathLst>
            </a:custGeom>
            <a:pattFill prst="smGrid">
              <a:fgClr>
                <a:srgbClr val="CECECE"/>
              </a:fgClr>
              <a:bgClr>
                <a:schemeClr val="tx1"/>
              </a:bgClr>
            </a:pattFill>
            <a:ln w="12700" cap="rnd">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15" name="Rectangle 11">
              <a:extLst>
                <a:ext uri="{FF2B5EF4-FFF2-40B4-BE49-F238E27FC236}">
                  <a16:creationId xmlns:a16="http://schemas.microsoft.com/office/drawing/2014/main" id="{0F1C1B67-636D-4E3C-8529-436A89E8B52D}"/>
                </a:ext>
              </a:extLst>
            </p:cNvPr>
            <p:cNvSpPr>
              <a:spLocks noChangeArrowheads="1"/>
            </p:cNvSpPr>
            <p:nvPr/>
          </p:nvSpPr>
          <p:spPr bwMode="auto">
            <a:xfrm>
              <a:off x="6254750" y="3435350"/>
              <a:ext cx="673100" cy="63500"/>
            </a:xfrm>
            <a:prstGeom prst="rect">
              <a:avLst/>
            </a:prstGeom>
            <a:solidFill>
              <a:srgbClr val="CECECE"/>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16" name="AutoShape 12">
              <a:extLst>
                <a:ext uri="{FF2B5EF4-FFF2-40B4-BE49-F238E27FC236}">
                  <a16:creationId xmlns:a16="http://schemas.microsoft.com/office/drawing/2014/main" id="{4B4D46FB-5647-43C9-8F27-1DECE608CD18}"/>
                </a:ext>
              </a:extLst>
            </p:cNvPr>
            <p:cNvSpPr>
              <a:spLocks noChangeArrowheads="1"/>
            </p:cNvSpPr>
            <p:nvPr/>
          </p:nvSpPr>
          <p:spPr bwMode="auto">
            <a:xfrm>
              <a:off x="6330950" y="3511550"/>
              <a:ext cx="520700" cy="1892300"/>
            </a:xfrm>
            <a:prstGeom prst="roundRect">
              <a:avLst>
                <a:gd name="adj" fmla="val 12486"/>
              </a:avLst>
            </a:prstGeom>
            <a:solidFill>
              <a:srgbClr val="676767"/>
            </a:solidFill>
            <a:ln w="12700">
              <a:solidFill>
                <a:srgbClr val="000000"/>
              </a:solidFill>
              <a:round/>
              <a:headEnd/>
              <a:tailEnd/>
            </a:ln>
            <a:effectLst>
              <a:outerShdw dist="107763" dir="2700000" algn="ctr" rotWithShape="0">
                <a:schemeClr val="bg2"/>
              </a:outerShdw>
            </a:effectLst>
          </p:spPr>
          <p:txBody>
            <a:bodyPr wrap="none" anchor="ctr"/>
            <a:lstStyle/>
            <a:p>
              <a:endParaRPr lang="en-US" dirty="0"/>
            </a:p>
          </p:txBody>
        </p:sp>
        <p:sp>
          <p:nvSpPr>
            <p:cNvPr id="17" name="Oval 13">
              <a:extLst>
                <a:ext uri="{FF2B5EF4-FFF2-40B4-BE49-F238E27FC236}">
                  <a16:creationId xmlns:a16="http://schemas.microsoft.com/office/drawing/2014/main" id="{3140FA3E-94A6-4311-B034-84933920DE09}"/>
                </a:ext>
              </a:extLst>
            </p:cNvPr>
            <p:cNvSpPr>
              <a:spLocks noChangeArrowheads="1"/>
            </p:cNvSpPr>
            <p:nvPr/>
          </p:nvSpPr>
          <p:spPr bwMode="auto">
            <a:xfrm>
              <a:off x="6026150" y="3968750"/>
              <a:ext cx="596900" cy="1435100"/>
            </a:xfrm>
            <a:prstGeom prst="ellipse">
              <a:avLst/>
            </a:prstGeom>
            <a:solidFill>
              <a:srgbClr val="CECECE"/>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18" name="Rectangle 14">
              <a:extLst>
                <a:ext uri="{FF2B5EF4-FFF2-40B4-BE49-F238E27FC236}">
                  <a16:creationId xmlns:a16="http://schemas.microsoft.com/office/drawing/2014/main" id="{1D9A1685-C875-4D2A-AF8A-FB5538222D08}"/>
                </a:ext>
              </a:extLst>
            </p:cNvPr>
            <p:cNvSpPr>
              <a:spLocks noChangeArrowheads="1"/>
            </p:cNvSpPr>
            <p:nvPr/>
          </p:nvSpPr>
          <p:spPr bwMode="auto">
            <a:xfrm>
              <a:off x="6864350" y="4349750"/>
              <a:ext cx="520700" cy="673100"/>
            </a:xfrm>
            <a:prstGeom prst="rect">
              <a:avLst/>
            </a:prstGeom>
            <a:solidFill>
              <a:srgbClr val="0000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19" name="Rectangle 15">
              <a:extLst>
                <a:ext uri="{FF2B5EF4-FFF2-40B4-BE49-F238E27FC236}">
                  <a16:creationId xmlns:a16="http://schemas.microsoft.com/office/drawing/2014/main" id="{D3EC63FE-7DAB-45E0-89E4-E235276F3EE6}"/>
                </a:ext>
              </a:extLst>
            </p:cNvPr>
            <p:cNvSpPr>
              <a:spLocks noChangeArrowheads="1"/>
            </p:cNvSpPr>
            <p:nvPr/>
          </p:nvSpPr>
          <p:spPr bwMode="auto">
            <a:xfrm>
              <a:off x="7397750" y="4578350"/>
              <a:ext cx="63500" cy="215900"/>
            </a:xfrm>
            <a:prstGeom prst="rect">
              <a:avLst/>
            </a:prstGeom>
            <a:solidFill>
              <a:srgbClr val="CECECE"/>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20" name="AutoShape 16" descr="75%">
              <a:extLst>
                <a:ext uri="{FF2B5EF4-FFF2-40B4-BE49-F238E27FC236}">
                  <a16:creationId xmlns:a16="http://schemas.microsoft.com/office/drawing/2014/main" id="{F5111177-B256-496F-AE62-D620A492B9FC}"/>
                </a:ext>
              </a:extLst>
            </p:cNvPr>
            <p:cNvSpPr>
              <a:spLocks noChangeArrowheads="1"/>
            </p:cNvSpPr>
            <p:nvPr/>
          </p:nvSpPr>
          <p:spPr bwMode="auto">
            <a:xfrm>
              <a:off x="5645150" y="4578350"/>
              <a:ext cx="596900" cy="215900"/>
            </a:xfrm>
            <a:prstGeom prst="roundRect">
              <a:avLst>
                <a:gd name="adj" fmla="val 12486"/>
              </a:avLst>
            </a:prstGeom>
            <a:pattFill prst="pct75">
              <a:fgClr>
                <a:srgbClr val="000000"/>
              </a:fgClr>
              <a:bgClr>
                <a:schemeClr val="bg1"/>
              </a:bgClr>
            </a:patt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21" name="Oval 17">
              <a:extLst>
                <a:ext uri="{FF2B5EF4-FFF2-40B4-BE49-F238E27FC236}">
                  <a16:creationId xmlns:a16="http://schemas.microsoft.com/office/drawing/2014/main" id="{847511BE-FDA3-4FDE-B928-3122D958BFDF}"/>
                </a:ext>
              </a:extLst>
            </p:cNvPr>
            <p:cNvSpPr>
              <a:spLocks noChangeArrowheads="1"/>
            </p:cNvSpPr>
            <p:nvPr/>
          </p:nvSpPr>
          <p:spPr bwMode="auto">
            <a:xfrm>
              <a:off x="6178550" y="4578350"/>
              <a:ext cx="63500" cy="215900"/>
            </a:xfrm>
            <a:prstGeom prst="ellipse">
              <a:avLst/>
            </a:prstGeom>
            <a:solidFill>
              <a:schemeClr val="tx2"/>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22" name="Line 18">
              <a:extLst>
                <a:ext uri="{FF2B5EF4-FFF2-40B4-BE49-F238E27FC236}">
                  <a16:creationId xmlns:a16="http://schemas.microsoft.com/office/drawing/2014/main" id="{0B8600DB-4E20-42D1-B2A9-D3EDC0E157A2}"/>
                </a:ext>
              </a:extLst>
            </p:cNvPr>
            <p:cNvSpPr>
              <a:spLocks noChangeShapeType="1"/>
            </p:cNvSpPr>
            <p:nvPr/>
          </p:nvSpPr>
          <p:spPr bwMode="auto">
            <a:xfrm>
              <a:off x="6326188" y="3962400"/>
              <a:ext cx="531812" cy="0"/>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23" name="Oval 19">
              <a:extLst>
                <a:ext uri="{FF2B5EF4-FFF2-40B4-BE49-F238E27FC236}">
                  <a16:creationId xmlns:a16="http://schemas.microsoft.com/office/drawing/2014/main" id="{3FCAC91A-D5B3-42F0-B0FE-9D27DED21B87}"/>
                </a:ext>
              </a:extLst>
            </p:cNvPr>
            <p:cNvSpPr>
              <a:spLocks noChangeArrowheads="1"/>
            </p:cNvSpPr>
            <p:nvPr/>
          </p:nvSpPr>
          <p:spPr bwMode="auto">
            <a:xfrm>
              <a:off x="6483350" y="4578350"/>
              <a:ext cx="63500" cy="215900"/>
            </a:xfrm>
            <a:prstGeom prst="ellipse">
              <a:avLst/>
            </a:prstGeom>
            <a:solidFill>
              <a:schemeClr val="tx1"/>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24" name="Oval 20">
              <a:extLst>
                <a:ext uri="{FF2B5EF4-FFF2-40B4-BE49-F238E27FC236}">
                  <a16:creationId xmlns:a16="http://schemas.microsoft.com/office/drawing/2014/main" id="{064025BB-64C0-486D-97AB-048123616897}"/>
                </a:ext>
              </a:extLst>
            </p:cNvPr>
            <p:cNvSpPr>
              <a:spLocks noChangeArrowheads="1"/>
            </p:cNvSpPr>
            <p:nvPr/>
          </p:nvSpPr>
          <p:spPr bwMode="auto">
            <a:xfrm>
              <a:off x="6254750" y="4121150"/>
              <a:ext cx="63500" cy="215900"/>
            </a:xfrm>
            <a:prstGeom prst="ellipse">
              <a:avLst/>
            </a:prstGeom>
            <a:solidFill>
              <a:schemeClr val="tx1"/>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25" name="Oval 21">
              <a:extLst>
                <a:ext uri="{FF2B5EF4-FFF2-40B4-BE49-F238E27FC236}">
                  <a16:creationId xmlns:a16="http://schemas.microsoft.com/office/drawing/2014/main" id="{01BE4E58-0185-4BC0-A0FD-DF8BE5CDE8D7}"/>
                </a:ext>
              </a:extLst>
            </p:cNvPr>
            <p:cNvSpPr>
              <a:spLocks noChangeArrowheads="1"/>
            </p:cNvSpPr>
            <p:nvPr/>
          </p:nvSpPr>
          <p:spPr bwMode="auto">
            <a:xfrm>
              <a:off x="6254750" y="5035550"/>
              <a:ext cx="63500" cy="215900"/>
            </a:xfrm>
            <a:prstGeom prst="ellipse">
              <a:avLst/>
            </a:prstGeom>
            <a:solidFill>
              <a:schemeClr val="tx1"/>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26" name="Oval 22" descr="75%">
              <a:extLst>
                <a:ext uri="{FF2B5EF4-FFF2-40B4-BE49-F238E27FC236}">
                  <a16:creationId xmlns:a16="http://schemas.microsoft.com/office/drawing/2014/main" id="{B1B2DE49-5CF7-4D1F-A509-0E45FE310CC5}"/>
                </a:ext>
              </a:extLst>
            </p:cNvPr>
            <p:cNvSpPr>
              <a:spLocks noChangeArrowheads="1"/>
            </p:cNvSpPr>
            <p:nvPr/>
          </p:nvSpPr>
          <p:spPr bwMode="auto">
            <a:xfrm>
              <a:off x="5492750" y="4578350"/>
              <a:ext cx="215900" cy="215900"/>
            </a:xfrm>
            <a:prstGeom prst="ellipse">
              <a:avLst/>
            </a:prstGeom>
            <a:pattFill prst="pct75">
              <a:fgClr>
                <a:srgbClr val="000000"/>
              </a:fgClr>
              <a:bgClr>
                <a:schemeClr val="bg1"/>
              </a:bgClr>
            </a:patt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27" name="Oval 23">
              <a:extLst>
                <a:ext uri="{FF2B5EF4-FFF2-40B4-BE49-F238E27FC236}">
                  <a16:creationId xmlns:a16="http://schemas.microsoft.com/office/drawing/2014/main" id="{E91F3CCD-7B52-4A30-BA5D-674AF07EFAF8}"/>
                </a:ext>
              </a:extLst>
            </p:cNvPr>
            <p:cNvSpPr>
              <a:spLocks noChangeArrowheads="1"/>
            </p:cNvSpPr>
            <p:nvPr/>
          </p:nvSpPr>
          <p:spPr bwMode="auto">
            <a:xfrm>
              <a:off x="6178550" y="4654550"/>
              <a:ext cx="63500" cy="63500"/>
            </a:xfrm>
            <a:prstGeom prst="ellipse">
              <a:avLst/>
            </a:prstGeom>
            <a:solidFill>
              <a:srgbClr val="000000"/>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28" name="Line 24">
              <a:extLst>
                <a:ext uri="{FF2B5EF4-FFF2-40B4-BE49-F238E27FC236}">
                  <a16:creationId xmlns:a16="http://schemas.microsoft.com/office/drawing/2014/main" id="{06E7ED47-62BA-4E7F-ADEF-25EC00F51CC2}"/>
                </a:ext>
              </a:extLst>
            </p:cNvPr>
            <p:cNvSpPr>
              <a:spLocks noChangeShapeType="1"/>
            </p:cNvSpPr>
            <p:nvPr/>
          </p:nvSpPr>
          <p:spPr bwMode="auto">
            <a:xfrm flipV="1">
              <a:off x="6629400" y="2363788"/>
              <a:ext cx="0" cy="608012"/>
            </a:xfrm>
            <a:prstGeom prst="line">
              <a:avLst/>
            </a:prstGeom>
            <a:noFill/>
            <a:ln w="12700">
              <a:solidFill>
                <a:srgbClr val="FC0128"/>
              </a:solidFill>
              <a:round/>
              <a:headEnd type="none" w="sm" len="sm"/>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29" name="Arc 25">
              <a:extLst>
                <a:ext uri="{FF2B5EF4-FFF2-40B4-BE49-F238E27FC236}">
                  <a16:creationId xmlns:a16="http://schemas.microsoft.com/office/drawing/2014/main" id="{F351309D-2773-4C33-95A2-D198F10BD171}"/>
                </a:ext>
              </a:extLst>
            </p:cNvPr>
            <p:cNvSpPr>
              <a:spLocks/>
            </p:cNvSpPr>
            <p:nvPr/>
          </p:nvSpPr>
          <p:spPr bwMode="auto">
            <a:xfrm>
              <a:off x="6937375" y="2365375"/>
              <a:ext cx="609600" cy="609600"/>
            </a:xfrm>
            <a:custGeom>
              <a:avLst/>
              <a:gdLst>
                <a:gd name="G0" fmla="+- 21600 0 0"/>
                <a:gd name="G1" fmla="+- 21600 0 0"/>
                <a:gd name="G2" fmla="+- 21600 0 0"/>
                <a:gd name="T0" fmla="*/ 0 w 21600"/>
                <a:gd name="T1" fmla="*/ 21544 h 21600"/>
                <a:gd name="T2" fmla="*/ 21544 w 21600"/>
                <a:gd name="T3" fmla="*/ 0 h 21600"/>
                <a:gd name="T4" fmla="*/ 21600 w 21600"/>
                <a:gd name="T5" fmla="*/ 21600 h 21600"/>
              </a:gdLst>
              <a:ahLst/>
              <a:cxnLst>
                <a:cxn ang="0">
                  <a:pos x="T0" y="T1"/>
                </a:cxn>
                <a:cxn ang="0">
                  <a:pos x="T2" y="T3"/>
                </a:cxn>
                <a:cxn ang="0">
                  <a:pos x="T4" y="T5"/>
                </a:cxn>
              </a:cxnLst>
              <a:rect l="0" t="0" r="r" b="b"/>
              <a:pathLst>
                <a:path w="21600" h="21600" fill="none" extrusionOk="0">
                  <a:moveTo>
                    <a:pt x="0" y="21544"/>
                  </a:moveTo>
                  <a:cubicBezTo>
                    <a:pt x="30" y="9658"/>
                    <a:pt x="9658" y="30"/>
                    <a:pt x="21544" y="0"/>
                  </a:cubicBezTo>
                </a:path>
                <a:path w="21600" h="21600" stroke="0" extrusionOk="0">
                  <a:moveTo>
                    <a:pt x="0" y="21544"/>
                  </a:moveTo>
                  <a:cubicBezTo>
                    <a:pt x="30" y="9658"/>
                    <a:pt x="9658" y="30"/>
                    <a:pt x="21544" y="0"/>
                  </a:cubicBezTo>
                  <a:lnTo>
                    <a:pt x="21600" y="21600"/>
                  </a:lnTo>
                  <a:close/>
                </a:path>
              </a:pathLst>
            </a:custGeom>
            <a:noFill/>
            <a:ln w="12700" cap="rnd">
              <a:solidFill>
                <a:srgbClr val="FC0128"/>
              </a:solidFill>
              <a:round/>
              <a:headEnd type="stealth" w="med" len="lg"/>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30" name="Arc 26">
              <a:extLst>
                <a:ext uri="{FF2B5EF4-FFF2-40B4-BE49-F238E27FC236}">
                  <a16:creationId xmlns:a16="http://schemas.microsoft.com/office/drawing/2014/main" id="{E717F498-C1D6-4FF7-8FF4-8FEE4647118B}"/>
                </a:ext>
              </a:extLst>
            </p:cNvPr>
            <p:cNvSpPr>
              <a:spLocks/>
            </p:cNvSpPr>
            <p:nvPr/>
          </p:nvSpPr>
          <p:spPr bwMode="auto">
            <a:xfrm>
              <a:off x="5716588" y="2365375"/>
              <a:ext cx="611187" cy="609600"/>
            </a:xfrm>
            <a:custGeom>
              <a:avLst/>
              <a:gdLst>
                <a:gd name="G0" fmla="+- 56 0 0"/>
                <a:gd name="G1" fmla="+- 21600 0 0"/>
                <a:gd name="G2" fmla="+- 21600 0 0"/>
                <a:gd name="T0" fmla="*/ 0 w 21656"/>
                <a:gd name="T1" fmla="*/ 0 h 21600"/>
                <a:gd name="T2" fmla="*/ 21656 w 21656"/>
                <a:gd name="T3" fmla="*/ 21600 h 21600"/>
                <a:gd name="T4" fmla="*/ 56 w 21656"/>
                <a:gd name="T5" fmla="*/ 21600 h 21600"/>
              </a:gdLst>
              <a:ahLst/>
              <a:cxnLst>
                <a:cxn ang="0">
                  <a:pos x="T0" y="T1"/>
                </a:cxn>
                <a:cxn ang="0">
                  <a:pos x="T2" y="T3"/>
                </a:cxn>
                <a:cxn ang="0">
                  <a:pos x="T4" y="T5"/>
                </a:cxn>
              </a:cxnLst>
              <a:rect l="0" t="0" r="r" b="b"/>
              <a:pathLst>
                <a:path w="21656" h="21600" fill="none" extrusionOk="0">
                  <a:moveTo>
                    <a:pt x="0" y="0"/>
                  </a:moveTo>
                  <a:cubicBezTo>
                    <a:pt x="18" y="0"/>
                    <a:pt x="37" y="0"/>
                    <a:pt x="56" y="0"/>
                  </a:cubicBezTo>
                  <a:cubicBezTo>
                    <a:pt x="11985" y="0"/>
                    <a:pt x="21656" y="9670"/>
                    <a:pt x="21656" y="21600"/>
                  </a:cubicBezTo>
                </a:path>
                <a:path w="21656" h="21600" stroke="0" extrusionOk="0">
                  <a:moveTo>
                    <a:pt x="0" y="0"/>
                  </a:moveTo>
                  <a:cubicBezTo>
                    <a:pt x="18" y="0"/>
                    <a:pt x="37" y="0"/>
                    <a:pt x="56" y="0"/>
                  </a:cubicBezTo>
                  <a:cubicBezTo>
                    <a:pt x="11985" y="0"/>
                    <a:pt x="21656" y="9670"/>
                    <a:pt x="21656" y="21600"/>
                  </a:cubicBezTo>
                  <a:lnTo>
                    <a:pt x="56" y="21600"/>
                  </a:lnTo>
                  <a:close/>
                </a:path>
              </a:pathLst>
            </a:custGeom>
            <a:noFill/>
            <a:ln w="12700" cap="rnd">
              <a:solidFill>
                <a:srgbClr val="FC0128"/>
              </a:solidFill>
              <a:round/>
              <a:headEnd type="none" w="sm" len="sm"/>
              <a:tailEnd type="stealth"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31" name="Rectangle 27">
              <a:extLst>
                <a:ext uri="{FF2B5EF4-FFF2-40B4-BE49-F238E27FC236}">
                  <a16:creationId xmlns:a16="http://schemas.microsoft.com/office/drawing/2014/main" id="{347D62CD-FB3E-4828-9756-63F1F59C5ED8}"/>
                </a:ext>
              </a:extLst>
            </p:cNvPr>
            <p:cNvSpPr>
              <a:spLocks noChangeArrowheads="1"/>
            </p:cNvSpPr>
            <p:nvPr/>
          </p:nvSpPr>
          <p:spPr bwMode="auto">
            <a:xfrm>
              <a:off x="4479925" y="3367087"/>
              <a:ext cx="1725757" cy="9383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eaLnBrk="0" hangingPunct="0"/>
              <a:r>
                <a:rPr lang="en-US" altLang="en-US" sz="1600" dirty="0">
                  <a:effectLst>
                    <a:outerShdw blurRad="38100" dist="38100" dir="2700000" algn="tl">
                      <a:srgbClr val="C0C0C0"/>
                    </a:outerShdw>
                  </a:effectLst>
                </a:rPr>
                <a:t>Gas Valve</a:t>
              </a:r>
            </a:p>
            <a:p>
              <a:pPr eaLnBrk="0" hangingPunct="0"/>
              <a:r>
                <a:rPr lang="en-US" altLang="en-US" sz="1600" dirty="0">
                  <a:effectLst>
                    <a:outerShdw blurRad="38100" dist="38100" dir="2700000" algn="tl">
                      <a:srgbClr val="C0C0C0"/>
                    </a:outerShdw>
                  </a:effectLst>
                </a:rPr>
                <a:t>Energized</a:t>
              </a:r>
            </a:p>
          </p:txBody>
        </p:sp>
        <p:sp>
          <p:nvSpPr>
            <p:cNvPr id="32" name="Line 28">
              <a:extLst>
                <a:ext uri="{FF2B5EF4-FFF2-40B4-BE49-F238E27FC236}">
                  <a16:creationId xmlns:a16="http://schemas.microsoft.com/office/drawing/2014/main" id="{CC7884F5-D5F6-4A1D-BCAD-25E28FC449A0}"/>
                </a:ext>
              </a:extLst>
            </p:cNvPr>
            <p:cNvSpPr>
              <a:spLocks noChangeShapeType="1"/>
            </p:cNvSpPr>
            <p:nvPr/>
          </p:nvSpPr>
          <p:spPr bwMode="auto">
            <a:xfrm>
              <a:off x="5030788" y="4268788"/>
              <a:ext cx="379412" cy="227012"/>
            </a:xfrm>
            <a:prstGeom prst="line">
              <a:avLst/>
            </a:prstGeom>
            <a:noFill/>
            <a:ln w="12700">
              <a:solidFill>
                <a:schemeClr val="tx1"/>
              </a:solidFill>
              <a:round/>
              <a:headEnd type="none" w="sm" len="sm"/>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33" name="Rectangle 29">
              <a:extLst>
                <a:ext uri="{FF2B5EF4-FFF2-40B4-BE49-F238E27FC236}">
                  <a16:creationId xmlns:a16="http://schemas.microsoft.com/office/drawing/2014/main" id="{9BE546FD-3DDE-4894-B19F-68B9C8DE6EDC}"/>
                </a:ext>
              </a:extLst>
            </p:cNvPr>
            <p:cNvSpPr>
              <a:spLocks noChangeArrowheads="1"/>
            </p:cNvSpPr>
            <p:nvPr/>
          </p:nvSpPr>
          <p:spPr bwMode="auto">
            <a:xfrm>
              <a:off x="6918325" y="4967288"/>
              <a:ext cx="1754188" cy="1373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eaLnBrk="0" hangingPunct="0"/>
              <a:r>
                <a:rPr lang="en-US" altLang="en-US" sz="1600" dirty="0">
                  <a:effectLst>
                    <a:outerShdw blurRad="38100" dist="38100" dir="2700000" algn="tl">
                      <a:srgbClr val="C0C0C0"/>
                    </a:outerShdw>
                  </a:effectLst>
                </a:rPr>
                <a:t>Air Enters</a:t>
              </a:r>
            </a:p>
            <a:p>
              <a:pPr eaLnBrk="0" hangingPunct="0"/>
              <a:r>
                <a:rPr lang="en-US" altLang="en-US" sz="1600" dirty="0">
                  <a:effectLst>
                    <a:outerShdw blurRad="38100" dist="38100" dir="2700000" algn="tl">
                      <a:srgbClr val="C0C0C0"/>
                    </a:outerShdw>
                  </a:effectLst>
                </a:rPr>
                <a:t>Air Orifice</a:t>
              </a:r>
            </a:p>
            <a:p>
              <a:pPr eaLnBrk="0" hangingPunct="0"/>
              <a:r>
                <a:rPr lang="en-US" altLang="en-US" sz="1600" dirty="0">
                  <a:effectLst>
                    <a:outerShdw blurRad="38100" dist="38100" dir="2700000" algn="tl">
                      <a:srgbClr val="C0C0C0"/>
                    </a:outerShdw>
                  </a:effectLst>
                </a:rPr>
                <a:t>Inlet Plate</a:t>
              </a:r>
            </a:p>
          </p:txBody>
        </p:sp>
        <p:sp>
          <p:nvSpPr>
            <p:cNvPr id="34" name="Line 30">
              <a:extLst>
                <a:ext uri="{FF2B5EF4-FFF2-40B4-BE49-F238E27FC236}">
                  <a16:creationId xmlns:a16="http://schemas.microsoft.com/office/drawing/2014/main" id="{D1BE25A9-5ADE-44EF-B925-8E2DFA36BFAD}"/>
                </a:ext>
              </a:extLst>
            </p:cNvPr>
            <p:cNvSpPr>
              <a:spLocks noChangeShapeType="1"/>
            </p:cNvSpPr>
            <p:nvPr/>
          </p:nvSpPr>
          <p:spPr bwMode="auto">
            <a:xfrm flipH="1">
              <a:off x="6859588" y="4191000"/>
              <a:ext cx="989012" cy="0"/>
            </a:xfrm>
            <a:prstGeom prst="line">
              <a:avLst/>
            </a:prstGeom>
            <a:noFill/>
            <a:ln w="12700">
              <a:solidFill>
                <a:schemeClr val="tx1"/>
              </a:solidFill>
              <a:round/>
              <a:headEnd type="none" w="sm" len="sm"/>
              <a:tailEnd type="stealth" w="med" len="lg"/>
            </a:ln>
            <a:effectLst>
              <a:outerShdw dist="107763" dir="2700000" algn="ctr" rotWithShape="0">
                <a:srgbClr val="FC0128"/>
              </a:outerShdw>
            </a:effectLst>
            <a:extLst>
              <a:ext uri="{909E8E84-426E-40DD-AFC4-6F175D3DCCD1}">
                <a14:hiddenFill xmlns:a14="http://schemas.microsoft.com/office/drawing/2010/main">
                  <a:noFill/>
                </a14:hiddenFill>
              </a:ext>
            </a:extLst>
          </p:spPr>
          <p:txBody>
            <a:bodyPr wrap="none" anchor="ctr"/>
            <a:lstStyle/>
            <a:p>
              <a:endParaRPr lang="en-US" dirty="0"/>
            </a:p>
          </p:txBody>
        </p:sp>
        <p:sp>
          <p:nvSpPr>
            <p:cNvPr id="35" name="Line 31">
              <a:extLst>
                <a:ext uri="{FF2B5EF4-FFF2-40B4-BE49-F238E27FC236}">
                  <a16:creationId xmlns:a16="http://schemas.microsoft.com/office/drawing/2014/main" id="{B6317A70-9C25-43A4-BE41-939AA22BE364}"/>
                </a:ext>
              </a:extLst>
            </p:cNvPr>
            <p:cNvSpPr>
              <a:spLocks noChangeShapeType="1"/>
            </p:cNvSpPr>
            <p:nvPr/>
          </p:nvSpPr>
          <p:spPr bwMode="auto">
            <a:xfrm>
              <a:off x="5640388" y="4648200"/>
              <a:ext cx="531812" cy="0"/>
            </a:xfrm>
            <a:prstGeom prst="line">
              <a:avLst/>
            </a:prstGeom>
            <a:noFill/>
            <a:ln w="12700">
              <a:solidFill>
                <a:srgbClr val="FC0128"/>
              </a:solidFill>
              <a:round/>
              <a:headEnd type="none" w="sm" len="sm"/>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36" name="Line 32">
              <a:extLst>
                <a:ext uri="{FF2B5EF4-FFF2-40B4-BE49-F238E27FC236}">
                  <a16:creationId xmlns:a16="http://schemas.microsoft.com/office/drawing/2014/main" id="{DEB8F716-1172-4766-97D2-87069A8693F3}"/>
                </a:ext>
              </a:extLst>
            </p:cNvPr>
            <p:cNvSpPr>
              <a:spLocks noChangeShapeType="1"/>
            </p:cNvSpPr>
            <p:nvPr/>
          </p:nvSpPr>
          <p:spPr bwMode="auto">
            <a:xfrm>
              <a:off x="5487988" y="4724400"/>
              <a:ext cx="531812" cy="0"/>
            </a:xfrm>
            <a:prstGeom prst="line">
              <a:avLst/>
            </a:prstGeom>
            <a:noFill/>
            <a:ln w="12700">
              <a:solidFill>
                <a:srgbClr val="FC0128"/>
              </a:solidFill>
              <a:round/>
              <a:headEnd type="none" w="sm" len="sm"/>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37" name="Arc 33">
              <a:extLst>
                <a:ext uri="{FF2B5EF4-FFF2-40B4-BE49-F238E27FC236}">
                  <a16:creationId xmlns:a16="http://schemas.microsoft.com/office/drawing/2014/main" id="{7A48656A-6C79-4372-845A-4EB6D84D4B16}"/>
                </a:ext>
              </a:extLst>
            </p:cNvPr>
            <p:cNvSpPr>
              <a:spLocks/>
            </p:cNvSpPr>
            <p:nvPr/>
          </p:nvSpPr>
          <p:spPr bwMode="auto">
            <a:xfrm>
              <a:off x="6553200" y="4194175"/>
              <a:ext cx="228600" cy="5334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 cap="rnd">
              <a:solidFill>
                <a:srgbClr val="FC0128"/>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38" name="Arc 34">
              <a:extLst>
                <a:ext uri="{FF2B5EF4-FFF2-40B4-BE49-F238E27FC236}">
                  <a16:creationId xmlns:a16="http://schemas.microsoft.com/office/drawing/2014/main" id="{9DA53B9A-112A-4D99-B655-5022BD54390B}"/>
                </a:ext>
              </a:extLst>
            </p:cNvPr>
            <p:cNvSpPr>
              <a:spLocks/>
            </p:cNvSpPr>
            <p:nvPr/>
          </p:nvSpPr>
          <p:spPr bwMode="auto">
            <a:xfrm>
              <a:off x="6553200" y="4648200"/>
              <a:ext cx="228600" cy="533400"/>
            </a:xfrm>
            <a:custGeom>
              <a:avLst/>
              <a:gdLst>
                <a:gd name="G0" fmla="+- 0 0 0"/>
                <a:gd name="G1" fmla="+- 0 0 0"/>
                <a:gd name="G2" fmla="+- 21600 0 0"/>
                <a:gd name="T0" fmla="*/ 21600 w 21600"/>
                <a:gd name="T1" fmla="*/ 0 h 21600"/>
                <a:gd name="T2" fmla="*/ 0 w 21600"/>
                <a:gd name="T3" fmla="*/ 21600 h 21600"/>
                <a:gd name="T4" fmla="*/ 0 w 21600"/>
                <a:gd name="T5" fmla="*/ 0 h 21600"/>
              </a:gdLst>
              <a:ahLst/>
              <a:cxnLst>
                <a:cxn ang="0">
                  <a:pos x="T0" y="T1"/>
                </a:cxn>
                <a:cxn ang="0">
                  <a:pos x="T2" y="T3"/>
                </a:cxn>
                <a:cxn ang="0">
                  <a:pos x="T4" y="T5"/>
                </a:cxn>
              </a:cxnLst>
              <a:rect l="0" t="0" r="r" b="b"/>
              <a:pathLst>
                <a:path w="21600" h="21600" fill="none" extrusionOk="0">
                  <a:moveTo>
                    <a:pt x="21600" y="0"/>
                  </a:moveTo>
                  <a:cubicBezTo>
                    <a:pt x="21600" y="11929"/>
                    <a:pt x="11929" y="21600"/>
                    <a:pt x="0" y="21600"/>
                  </a:cubicBezTo>
                </a:path>
                <a:path w="21600" h="21600" stroke="0" extrusionOk="0">
                  <a:moveTo>
                    <a:pt x="21600" y="0"/>
                  </a:moveTo>
                  <a:cubicBezTo>
                    <a:pt x="21600" y="11929"/>
                    <a:pt x="11929" y="21600"/>
                    <a:pt x="0" y="21600"/>
                  </a:cubicBezTo>
                  <a:lnTo>
                    <a:pt x="0" y="0"/>
                  </a:lnTo>
                  <a:close/>
                </a:path>
              </a:pathLst>
            </a:custGeom>
            <a:noFill/>
            <a:ln w="12700" cap="rnd">
              <a:solidFill>
                <a:srgbClr val="FC0128"/>
              </a:solidFill>
              <a:round/>
              <a:headEnd type="stealth" w="med" len="lg"/>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39" name="Line 35">
              <a:extLst>
                <a:ext uri="{FF2B5EF4-FFF2-40B4-BE49-F238E27FC236}">
                  <a16:creationId xmlns:a16="http://schemas.microsoft.com/office/drawing/2014/main" id="{CE53DDA5-53FD-4427-854D-C624D19FD20D}"/>
                </a:ext>
              </a:extLst>
            </p:cNvPr>
            <p:cNvSpPr>
              <a:spLocks noChangeShapeType="1"/>
            </p:cNvSpPr>
            <p:nvPr/>
          </p:nvSpPr>
          <p:spPr bwMode="auto">
            <a:xfrm flipV="1">
              <a:off x="6743700" y="3544888"/>
              <a:ext cx="0" cy="531812"/>
            </a:xfrm>
            <a:prstGeom prst="line">
              <a:avLst/>
            </a:prstGeom>
            <a:noFill/>
            <a:ln w="12700">
              <a:solidFill>
                <a:schemeClr val="tx1"/>
              </a:solidFill>
              <a:round/>
              <a:headEnd type="none" w="sm" len="sm"/>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40" name="Line 36">
              <a:extLst>
                <a:ext uri="{FF2B5EF4-FFF2-40B4-BE49-F238E27FC236}">
                  <a16:creationId xmlns:a16="http://schemas.microsoft.com/office/drawing/2014/main" id="{338FA75C-FABC-4210-B746-00765B81136D}"/>
                </a:ext>
              </a:extLst>
            </p:cNvPr>
            <p:cNvSpPr>
              <a:spLocks noChangeShapeType="1"/>
            </p:cNvSpPr>
            <p:nvPr/>
          </p:nvSpPr>
          <p:spPr bwMode="auto">
            <a:xfrm flipV="1">
              <a:off x="6591300" y="3621088"/>
              <a:ext cx="0" cy="531812"/>
            </a:xfrm>
            <a:prstGeom prst="line">
              <a:avLst/>
            </a:prstGeom>
            <a:noFill/>
            <a:ln w="12700">
              <a:solidFill>
                <a:srgbClr val="FC0128"/>
              </a:solidFill>
              <a:round/>
              <a:headEnd type="none" w="sm" len="sm"/>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41" name="Line 37">
              <a:extLst>
                <a:ext uri="{FF2B5EF4-FFF2-40B4-BE49-F238E27FC236}">
                  <a16:creationId xmlns:a16="http://schemas.microsoft.com/office/drawing/2014/main" id="{0BF9C31E-BFCD-4F63-82A8-212C530E21A6}"/>
                </a:ext>
              </a:extLst>
            </p:cNvPr>
            <p:cNvSpPr>
              <a:spLocks noChangeShapeType="1"/>
            </p:cNvSpPr>
            <p:nvPr/>
          </p:nvSpPr>
          <p:spPr bwMode="auto">
            <a:xfrm flipV="1">
              <a:off x="6400800" y="3582988"/>
              <a:ext cx="0" cy="379412"/>
            </a:xfrm>
            <a:prstGeom prst="line">
              <a:avLst/>
            </a:prstGeom>
            <a:noFill/>
            <a:ln w="12700">
              <a:solidFill>
                <a:schemeClr val="tx1"/>
              </a:solidFill>
              <a:round/>
              <a:headEnd type="none" w="sm" len="sm"/>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42" name="Rectangle 38">
              <a:extLst>
                <a:ext uri="{FF2B5EF4-FFF2-40B4-BE49-F238E27FC236}">
                  <a16:creationId xmlns:a16="http://schemas.microsoft.com/office/drawing/2014/main" id="{7DC94223-A7E5-4068-9113-1384B523F59D}"/>
                </a:ext>
              </a:extLst>
            </p:cNvPr>
            <p:cNvSpPr>
              <a:spLocks noChangeArrowheads="1"/>
            </p:cNvSpPr>
            <p:nvPr/>
          </p:nvSpPr>
          <p:spPr bwMode="auto">
            <a:xfrm>
              <a:off x="6918325" y="3367088"/>
              <a:ext cx="19812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eaLnBrk="0" hangingPunct="0"/>
              <a:r>
                <a:rPr lang="en-US" altLang="en-US" sz="1600" dirty="0">
                  <a:effectLst>
                    <a:outerShdw blurRad="38100" dist="38100" dir="2700000" algn="tl">
                      <a:srgbClr val="C0C0C0"/>
                    </a:outerShdw>
                  </a:effectLst>
                </a:rPr>
                <a:t>Fuel and Air</a:t>
              </a:r>
            </a:p>
            <a:p>
              <a:pPr eaLnBrk="0" hangingPunct="0"/>
              <a:r>
                <a:rPr lang="en-US" altLang="en-US" sz="1600" dirty="0">
                  <a:effectLst>
                    <a:outerShdw blurRad="38100" dist="38100" dir="2700000" algn="tl">
                      <a:srgbClr val="C0C0C0"/>
                    </a:outerShdw>
                  </a:effectLst>
                </a:rPr>
                <a:t>Pre-mixed</a:t>
              </a:r>
            </a:p>
          </p:txBody>
        </p:sp>
        <p:sp>
          <p:nvSpPr>
            <p:cNvPr id="43" name="Rectangle 39">
              <a:extLst>
                <a:ext uri="{FF2B5EF4-FFF2-40B4-BE49-F238E27FC236}">
                  <a16:creationId xmlns:a16="http://schemas.microsoft.com/office/drawing/2014/main" id="{EDEC9A20-7F38-48E7-ABFF-4A6773974FAE}"/>
                </a:ext>
              </a:extLst>
            </p:cNvPr>
            <p:cNvSpPr>
              <a:spLocks noChangeArrowheads="1"/>
            </p:cNvSpPr>
            <p:nvPr/>
          </p:nvSpPr>
          <p:spPr bwMode="auto">
            <a:xfrm>
              <a:off x="5318125" y="1919288"/>
              <a:ext cx="2507562" cy="5437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eaLnBrk="0" hangingPunct="0"/>
              <a:r>
                <a:rPr lang="en-US" altLang="en-US" sz="1600" dirty="0">
                  <a:effectLst>
                    <a:outerShdw blurRad="38100" dist="38100" dir="2700000" algn="tl">
                      <a:srgbClr val="C0C0C0"/>
                    </a:outerShdw>
                  </a:effectLst>
                </a:rPr>
                <a:t>Fuel/Air Mixture</a:t>
              </a:r>
            </a:p>
          </p:txBody>
        </p:sp>
        <p:sp>
          <p:nvSpPr>
            <p:cNvPr id="44" name="Arc 40">
              <a:extLst>
                <a:ext uri="{FF2B5EF4-FFF2-40B4-BE49-F238E27FC236}">
                  <a16:creationId xmlns:a16="http://schemas.microsoft.com/office/drawing/2014/main" id="{E47F2196-3A05-48BA-9A5A-DB118C913DA0}"/>
                </a:ext>
              </a:extLst>
            </p:cNvPr>
            <p:cNvSpPr>
              <a:spLocks/>
            </p:cNvSpPr>
            <p:nvPr/>
          </p:nvSpPr>
          <p:spPr bwMode="auto">
            <a:xfrm>
              <a:off x="5411788" y="2441575"/>
              <a:ext cx="611187" cy="609600"/>
            </a:xfrm>
            <a:custGeom>
              <a:avLst/>
              <a:gdLst>
                <a:gd name="G0" fmla="+- 56 0 0"/>
                <a:gd name="G1" fmla="+- 21600 0 0"/>
                <a:gd name="G2" fmla="+- 21600 0 0"/>
                <a:gd name="T0" fmla="*/ 0 w 21656"/>
                <a:gd name="T1" fmla="*/ 0 h 21600"/>
                <a:gd name="T2" fmla="*/ 21656 w 21656"/>
                <a:gd name="T3" fmla="*/ 21600 h 21600"/>
                <a:gd name="T4" fmla="*/ 56 w 21656"/>
                <a:gd name="T5" fmla="*/ 21600 h 21600"/>
              </a:gdLst>
              <a:ahLst/>
              <a:cxnLst>
                <a:cxn ang="0">
                  <a:pos x="T0" y="T1"/>
                </a:cxn>
                <a:cxn ang="0">
                  <a:pos x="T2" y="T3"/>
                </a:cxn>
                <a:cxn ang="0">
                  <a:pos x="T4" y="T5"/>
                </a:cxn>
              </a:cxnLst>
              <a:rect l="0" t="0" r="r" b="b"/>
              <a:pathLst>
                <a:path w="21656" h="21600" fill="none" extrusionOk="0">
                  <a:moveTo>
                    <a:pt x="0" y="0"/>
                  </a:moveTo>
                  <a:cubicBezTo>
                    <a:pt x="18" y="0"/>
                    <a:pt x="37" y="0"/>
                    <a:pt x="56" y="0"/>
                  </a:cubicBezTo>
                  <a:cubicBezTo>
                    <a:pt x="11985" y="0"/>
                    <a:pt x="21656" y="9670"/>
                    <a:pt x="21656" y="21600"/>
                  </a:cubicBezTo>
                </a:path>
                <a:path w="21656" h="21600" stroke="0" extrusionOk="0">
                  <a:moveTo>
                    <a:pt x="0" y="0"/>
                  </a:moveTo>
                  <a:cubicBezTo>
                    <a:pt x="18" y="0"/>
                    <a:pt x="37" y="0"/>
                    <a:pt x="56" y="0"/>
                  </a:cubicBezTo>
                  <a:cubicBezTo>
                    <a:pt x="11985" y="0"/>
                    <a:pt x="21656" y="9670"/>
                    <a:pt x="21656" y="21600"/>
                  </a:cubicBezTo>
                  <a:lnTo>
                    <a:pt x="56" y="21600"/>
                  </a:lnTo>
                  <a:close/>
                </a:path>
              </a:pathLst>
            </a:custGeom>
            <a:noFill/>
            <a:ln w="12700" cap="rnd">
              <a:solidFill>
                <a:schemeClr val="tx1"/>
              </a:solidFill>
              <a:round/>
              <a:headEnd type="none" w="sm" len="sm"/>
              <a:tailEnd type="stealth"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45" name="Arc 41">
              <a:extLst>
                <a:ext uri="{FF2B5EF4-FFF2-40B4-BE49-F238E27FC236}">
                  <a16:creationId xmlns:a16="http://schemas.microsoft.com/office/drawing/2014/main" id="{A0AC70A5-5C60-44AE-AAC0-1AE747B6AE43}"/>
                </a:ext>
              </a:extLst>
            </p:cNvPr>
            <p:cNvSpPr>
              <a:spLocks/>
            </p:cNvSpPr>
            <p:nvPr/>
          </p:nvSpPr>
          <p:spPr bwMode="auto">
            <a:xfrm>
              <a:off x="7242175" y="2441575"/>
              <a:ext cx="533400" cy="609600"/>
            </a:xfrm>
            <a:custGeom>
              <a:avLst/>
              <a:gdLst>
                <a:gd name="G0" fmla="+- 21600 0 0"/>
                <a:gd name="G1" fmla="+- 21600 0 0"/>
                <a:gd name="G2" fmla="+- 21600 0 0"/>
                <a:gd name="T0" fmla="*/ 0 w 21600"/>
                <a:gd name="T1" fmla="*/ 21544 h 21600"/>
                <a:gd name="T2" fmla="*/ 21536 w 21600"/>
                <a:gd name="T3" fmla="*/ 0 h 21600"/>
                <a:gd name="T4" fmla="*/ 21600 w 21600"/>
                <a:gd name="T5" fmla="*/ 21600 h 21600"/>
              </a:gdLst>
              <a:ahLst/>
              <a:cxnLst>
                <a:cxn ang="0">
                  <a:pos x="T0" y="T1"/>
                </a:cxn>
                <a:cxn ang="0">
                  <a:pos x="T2" y="T3"/>
                </a:cxn>
                <a:cxn ang="0">
                  <a:pos x="T4" y="T5"/>
                </a:cxn>
              </a:cxnLst>
              <a:rect l="0" t="0" r="r" b="b"/>
              <a:pathLst>
                <a:path w="21600" h="21600" fill="none" extrusionOk="0">
                  <a:moveTo>
                    <a:pt x="0" y="21544"/>
                  </a:moveTo>
                  <a:cubicBezTo>
                    <a:pt x="30" y="9661"/>
                    <a:pt x="9653" y="35"/>
                    <a:pt x="21536" y="0"/>
                  </a:cubicBezTo>
                </a:path>
                <a:path w="21600" h="21600" stroke="0" extrusionOk="0">
                  <a:moveTo>
                    <a:pt x="0" y="21544"/>
                  </a:moveTo>
                  <a:cubicBezTo>
                    <a:pt x="30" y="9661"/>
                    <a:pt x="9653" y="35"/>
                    <a:pt x="21536" y="0"/>
                  </a:cubicBezTo>
                  <a:lnTo>
                    <a:pt x="21600" y="21600"/>
                  </a:lnTo>
                  <a:close/>
                </a:path>
              </a:pathLst>
            </a:custGeom>
            <a:noFill/>
            <a:ln w="12700" cap="rnd">
              <a:solidFill>
                <a:schemeClr val="tx1"/>
              </a:solidFill>
              <a:round/>
              <a:headEnd type="stealth" w="med" len="lg"/>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46" name="Line 42">
              <a:extLst>
                <a:ext uri="{FF2B5EF4-FFF2-40B4-BE49-F238E27FC236}">
                  <a16:creationId xmlns:a16="http://schemas.microsoft.com/office/drawing/2014/main" id="{63D6677E-F4A2-4DFA-A25F-33937DF4115B}"/>
                </a:ext>
              </a:extLst>
            </p:cNvPr>
            <p:cNvSpPr>
              <a:spLocks noChangeShapeType="1"/>
            </p:cNvSpPr>
            <p:nvPr/>
          </p:nvSpPr>
          <p:spPr bwMode="auto">
            <a:xfrm flipV="1">
              <a:off x="6783388" y="2516188"/>
              <a:ext cx="74612" cy="455612"/>
            </a:xfrm>
            <a:prstGeom prst="line">
              <a:avLst/>
            </a:prstGeom>
            <a:noFill/>
            <a:ln w="12700">
              <a:solidFill>
                <a:schemeClr val="tx1"/>
              </a:solidFill>
              <a:round/>
              <a:headEnd type="none" w="sm" len="sm"/>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47" name="Line 43">
              <a:extLst>
                <a:ext uri="{FF2B5EF4-FFF2-40B4-BE49-F238E27FC236}">
                  <a16:creationId xmlns:a16="http://schemas.microsoft.com/office/drawing/2014/main" id="{13AD3B7F-4874-4D3B-AFAA-A2621A5DA4A6}"/>
                </a:ext>
              </a:extLst>
            </p:cNvPr>
            <p:cNvSpPr>
              <a:spLocks noChangeShapeType="1"/>
            </p:cNvSpPr>
            <p:nvPr/>
          </p:nvSpPr>
          <p:spPr bwMode="auto">
            <a:xfrm flipH="1" flipV="1">
              <a:off x="6402388" y="2516188"/>
              <a:ext cx="74612" cy="455612"/>
            </a:xfrm>
            <a:prstGeom prst="line">
              <a:avLst/>
            </a:prstGeom>
            <a:noFill/>
            <a:ln w="12700">
              <a:solidFill>
                <a:schemeClr val="tx1"/>
              </a:solidFill>
              <a:round/>
              <a:headEnd type="none" w="sm" len="sm"/>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48" name="Arc 44">
              <a:extLst>
                <a:ext uri="{FF2B5EF4-FFF2-40B4-BE49-F238E27FC236}">
                  <a16:creationId xmlns:a16="http://schemas.microsoft.com/office/drawing/2014/main" id="{96CCC39D-9E57-422A-8CCA-D0BE64396A65}"/>
                </a:ext>
              </a:extLst>
            </p:cNvPr>
            <p:cNvSpPr>
              <a:spLocks/>
            </p:cNvSpPr>
            <p:nvPr/>
          </p:nvSpPr>
          <p:spPr bwMode="auto">
            <a:xfrm>
              <a:off x="6480175" y="4800600"/>
              <a:ext cx="533400" cy="1066800"/>
            </a:xfrm>
            <a:custGeom>
              <a:avLst/>
              <a:gdLst>
                <a:gd name="G0" fmla="+- 21600 0 0"/>
                <a:gd name="G1" fmla="+- 0 0 0"/>
                <a:gd name="G2" fmla="+- 21600 0 0"/>
                <a:gd name="T0" fmla="*/ 21600 w 21600"/>
                <a:gd name="T1" fmla="*/ 21600 h 21600"/>
                <a:gd name="T2" fmla="*/ 0 w 21600"/>
                <a:gd name="T3" fmla="*/ 0 h 21600"/>
                <a:gd name="T4" fmla="*/ 21600 w 21600"/>
                <a:gd name="T5" fmla="*/ 0 h 21600"/>
              </a:gdLst>
              <a:ahLst/>
              <a:cxnLst>
                <a:cxn ang="0">
                  <a:pos x="T0" y="T1"/>
                </a:cxn>
                <a:cxn ang="0">
                  <a:pos x="T2" y="T3"/>
                </a:cxn>
                <a:cxn ang="0">
                  <a:pos x="T4" y="T5"/>
                </a:cxn>
              </a:cxnLst>
              <a:rect l="0" t="0" r="r" b="b"/>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1"/>
              </a:solidFill>
              <a:round/>
              <a:headEnd type="stealth" w="med" len="lg"/>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49" name="Arc 45">
              <a:extLst>
                <a:ext uri="{FF2B5EF4-FFF2-40B4-BE49-F238E27FC236}">
                  <a16:creationId xmlns:a16="http://schemas.microsoft.com/office/drawing/2014/main" id="{581156C8-5EF9-477F-B0CC-824799A0CE8E}"/>
                </a:ext>
              </a:extLst>
            </p:cNvPr>
            <p:cNvSpPr>
              <a:spLocks/>
            </p:cNvSpPr>
            <p:nvPr/>
          </p:nvSpPr>
          <p:spPr bwMode="auto">
            <a:xfrm>
              <a:off x="6251575" y="5257800"/>
              <a:ext cx="762000" cy="609600"/>
            </a:xfrm>
            <a:custGeom>
              <a:avLst/>
              <a:gdLst>
                <a:gd name="G0" fmla="+- 21600 0 0"/>
                <a:gd name="G1" fmla="+- 0 0 0"/>
                <a:gd name="G2" fmla="+- 21600 0 0"/>
                <a:gd name="T0" fmla="*/ 21600 w 21600"/>
                <a:gd name="T1" fmla="*/ 21600 h 21600"/>
                <a:gd name="T2" fmla="*/ 0 w 21600"/>
                <a:gd name="T3" fmla="*/ 0 h 21600"/>
                <a:gd name="T4" fmla="*/ 21600 w 21600"/>
                <a:gd name="T5" fmla="*/ 0 h 21600"/>
              </a:gdLst>
              <a:ahLst/>
              <a:cxnLst>
                <a:cxn ang="0">
                  <a:pos x="T0" y="T1"/>
                </a:cxn>
                <a:cxn ang="0">
                  <a:pos x="T2" y="T3"/>
                </a:cxn>
                <a:cxn ang="0">
                  <a:pos x="T4" y="T5"/>
                </a:cxn>
              </a:cxnLst>
              <a:rect l="0" t="0" r="r" b="b"/>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1"/>
              </a:solidFill>
              <a:round/>
              <a:headEnd type="stealth" w="med" len="lg"/>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50" name="Arc 46">
              <a:extLst>
                <a:ext uri="{FF2B5EF4-FFF2-40B4-BE49-F238E27FC236}">
                  <a16:creationId xmlns:a16="http://schemas.microsoft.com/office/drawing/2014/main" id="{0A6654A0-84D5-4B1B-94DE-795D327201C9}"/>
                </a:ext>
              </a:extLst>
            </p:cNvPr>
            <p:cNvSpPr>
              <a:spLocks/>
            </p:cNvSpPr>
            <p:nvPr/>
          </p:nvSpPr>
          <p:spPr bwMode="auto">
            <a:xfrm>
              <a:off x="6251575" y="4343400"/>
              <a:ext cx="762000" cy="1524000"/>
            </a:xfrm>
            <a:custGeom>
              <a:avLst/>
              <a:gdLst>
                <a:gd name="G0" fmla="+- 21600 0 0"/>
                <a:gd name="G1" fmla="+- 0 0 0"/>
                <a:gd name="G2" fmla="+- 21600 0 0"/>
                <a:gd name="T0" fmla="*/ 21600 w 21600"/>
                <a:gd name="T1" fmla="*/ 21600 h 21600"/>
                <a:gd name="T2" fmla="*/ 0 w 21600"/>
                <a:gd name="T3" fmla="*/ 0 h 21600"/>
                <a:gd name="T4" fmla="*/ 21600 w 21600"/>
                <a:gd name="T5" fmla="*/ 0 h 21600"/>
              </a:gdLst>
              <a:ahLst/>
              <a:cxnLst>
                <a:cxn ang="0">
                  <a:pos x="T0" y="T1"/>
                </a:cxn>
                <a:cxn ang="0">
                  <a:pos x="T2" y="T3"/>
                </a:cxn>
                <a:cxn ang="0">
                  <a:pos x="T4" y="T5"/>
                </a:cxn>
              </a:cxnLst>
              <a:rect l="0" t="0" r="r" b="b"/>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1"/>
              </a:solidFill>
              <a:round/>
              <a:headEnd type="stealth" w="med" len="lg"/>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51" name="Rectangle 47">
              <a:extLst>
                <a:ext uri="{FF2B5EF4-FFF2-40B4-BE49-F238E27FC236}">
                  <a16:creationId xmlns:a16="http://schemas.microsoft.com/office/drawing/2014/main" id="{4B1E5417-D754-483D-A445-F0FE8B17B5E5}"/>
                </a:ext>
              </a:extLst>
            </p:cNvPr>
            <p:cNvSpPr>
              <a:spLocks noChangeArrowheads="1"/>
            </p:cNvSpPr>
            <p:nvPr/>
          </p:nvSpPr>
          <p:spPr bwMode="auto">
            <a:xfrm>
              <a:off x="4479925" y="4967288"/>
              <a:ext cx="1204224" cy="13330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eaLnBrk="0" hangingPunct="0"/>
              <a:r>
                <a:rPr lang="en-US" altLang="en-US" sz="1600" dirty="0">
                  <a:effectLst>
                    <a:outerShdw blurRad="38100" dist="38100" dir="2700000" algn="tl">
                      <a:srgbClr val="C0C0C0"/>
                    </a:outerShdw>
                  </a:effectLst>
                </a:rPr>
                <a:t>Single</a:t>
              </a:r>
            </a:p>
            <a:p>
              <a:pPr eaLnBrk="0" hangingPunct="0"/>
              <a:r>
                <a:rPr lang="en-US" altLang="en-US" sz="1600" dirty="0">
                  <a:effectLst>
                    <a:outerShdw blurRad="38100" dist="38100" dir="2700000" algn="tl">
                      <a:srgbClr val="C0C0C0"/>
                    </a:outerShdw>
                  </a:effectLst>
                </a:rPr>
                <a:t>Gas</a:t>
              </a:r>
            </a:p>
            <a:p>
              <a:pPr eaLnBrk="0" hangingPunct="0"/>
              <a:r>
                <a:rPr lang="en-US" altLang="en-US" sz="1600" dirty="0">
                  <a:effectLst>
                    <a:outerShdw blurRad="38100" dist="38100" dir="2700000" algn="tl">
                      <a:srgbClr val="C0C0C0"/>
                    </a:outerShdw>
                  </a:effectLst>
                </a:rPr>
                <a:t>Orifice</a:t>
              </a:r>
            </a:p>
          </p:txBody>
        </p:sp>
        <p:sp>
          <p:nvSpPr>
            <p:cNvPr id="52" name="Line 48">
              <a:extLst>
                <a:ext uri="{FF2B5EF4-FFF2-40B4-BE49-F238E27FC236}">
                  <a16:creationId xmlns:a16="http://schemas.microsoft.com/office/drawing/2014/main" id="{1BF7900A-99C7-4930-848C-91F2688DBC91}"/>
                </a:ext>
              </a:extLst>
            </p:cNvPr>
            <p:cNvSpPr>
              <a:spLocks noChangeShapeType="1"/>
            </p:cNvSpPr>
            <p:nvPr/>
          </p:nvSpPr>
          <p:spPr bwMode="auto">
            <a:xfrm flipV="1">
              <a:off x="5259388" y="4802188"/>
              <a:ext cx="912812" cy="836612"/>
            </a:xfrm>
            <a:prstGeom prst="line">
              <a:avLst/>
            </a:prstGeom>
            <a:noFill/>
            <a:ln w="12700">
              <a:solidFill>
                <a:srgbClr val="FC0128"/>
              </a:solidFill>
              <a:round/>
              <a:headEnd type="none" w="sm" len="sm"/>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53" name="Arc 49">
              <a:extLst>
                <a:ext uri="{FF2B5EF4-FFF2-40B4-BE49-F238E27FC236}">
                  <a16:creationId xmlns:a16="http://schemas.microsoft.com/office/drawing/2014/main" id="{753DFF52-9AA1-44CF-8856-2C9C5C1B26A3}"/>
                </a:ext>
              </a:extLst>
            </p:cNvPr>
            <p:cNvSpPr>
              <a:spLocks/>
            </p:cNvSpPr>
            <p:nvPr/>
          </p:nvSpPr>
          <p:spPr bwMode="auto">
            <a:xfrm>
              <a:off x="6553200" y="4800600"/>
              <a:ext cx="228600" cy="533400"/>
            </a:xfrm>
            <a:custGeom>
              <a:avLst/>
              <a:gdLst>
                <a:gd name="G0" fmla="+- 0 0 0"/>
                <a:gd name="G1" fmla="+- 0 0 0"/>
                <a:gd name="G2" fmla="+- 21600 0 0"/>
                <a:gd name="T0" fmla="*/ 21600 w 21600"/>
                <a:gd name="T1" fmla="*/ 0 h 21600"/>
                <a:gd name="T2" fmla="*/ 0 w 21600"/>
                <a:gd name="T3" fmla="*/ 21600 h 21600"/>
                <a:gd name="T4" fmla="*/ 0 w 21600"/>
                <a:gd name="T5" fmla="*/ 0 h 21600"/>
              </a:gdLst>
              <a:ahLst/>
              <a:cxnLst>
                <a:cxn ang="0">
                  <a:pos x="T0" y="T1"/>
                </a:cxn>
                <a:cxn ang="0">
                  <a:pos x="T2" y="T3"/>
                </a:cxn>
                <a:cxn ang="0">
                  <a:pos x="T4" y="T5"/>
                </a:cxn>
              </a:cxnLst>
              <a:rect l="0" t="0" r="r" b="b"/>
              <a:pathLst>
                <a:path w="21600" h="21600" fill="none" extrusionOk="0">
                  <a:moveTo>
                    <a:pt x="21600" y="0"/>
                  </a:moveTo>
                  <a:cubicBezTo>
                    <a:pt x="21600" y="11929"/>
                    <a:pt x="11929" y="21600"/>
                    <a:pt x="0" y="21600"/>
                  </a:cubicBezTo>
                </a:path>
                <a:path w="21600" h="21600" stroke="0" extrusionOk="0">
                  <a:moveTo>
                    <a:pt x="21600" y="0"/>
                  </a:moveTo>
                  <a:cubicBezTo>
                    <a:pt x="21600" y="11929"/>
                    <a:pt x="11929" y="21600"/>
                    <a:pt x="0" y="21600"/>
                  </a:cubicBezTo>
                  <a:lnTo>
                    <a:pt x="0" y="0"/>
                  </a:lnTo>
                  <a:close/>
                </a:path>
              </a:pathLst>
            </a:custGeom>
            <a:noFill/>
            <a:ln w="12700" cap="rnd">
              <a:solidFill>
                <a:schemeClr val="tx1"/>
              </a:solidFill>
              <a:round/>
              <a:headEnd type="stealth" w="med" len="lg"/>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54" name="Arc 50">
              <a:extLst>
                <a:ext uri="{FF2B5EF4-FFF2-40B4-BE49-F238E27FC236}">
                  <a16:creationId xmlns:a16="http://schemas.microsoft.com/office/drawing/2014/main" id="{51D27C3F-9D55-4296-9FA9-0C372814F3AF}"/>
                </a:ext>
              </a:extLst>
            </p:cNvPr>
            <p:cNvSpPr>
              <a:spLocks/>
            </p:cNvSpPr>
            <p:nvPr/>
          </p:nvSpPr>
          <p:spPr bwMode="auto">
            <a:xfrm>
              <a:off x="6553200" y="4270375"/>
              <a:ext cx="228600" cy="5334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 cap="rnd">
              <a:solidFill>
                <a:schemeClr val="tx1"/>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55" name="Line 51">
              <a:extLst>
                <a:ext uri="{FF2B5EF4-FFF2-40B4-BE49-F238E27FC236}">
                  <a16:creationId xmlns:a16="http://schemas.microsoft.com/office/drawing/2014/main" id="{9F65E225-E343-418C-A750-E69788C78AC0}"/>
                </a:ext>
              </a:extLst>
            </p:cNvPr>
            <p:cNvSpPr>
              <a:spLocks noChangeShapeType="1"/>
            </p:cNvSpPr>
            <p:nvPr/>
          </p:nvSpPr>
          <p:spPr bwMode="auto">
            <a:xfrm>
              <a:off x="7850188" y="4191000"/>
              <a:ext cx="989012" cy="0"/>
            </a:xfrm>
            <a:prstGeom prst="line">
              <a:avLst/>
            </a:prstGeom>
            <a:noFill/>
            <a:ln w="12700">
              <a:solidFill>
                <a:srgbClr val="FC0128"/>
              </a:solidFill>
              <a:round/>
              <a:headEnd type="none" w="sm" len="sm"/>
              <a:tailEnd type="none" w="sm" len="sm"/>
            </a:ln>
            <a:effectLst>
              <a:outerShdw dist="107763" dir="2700000" algn="ctr" rotWithShape="0">
                <a:schemeClr val="tx1"/>
              </a:outerShdw>
            </a:effectLst>
            <a:extLst>
              <a:ext uri="{909E8E84-426E-40DD-AFC4-6F175D3DCCD1}">
                <a14:hiddenFill xmlns:a14="http://schemas.microsoft.com/office/drawing/2010/main">
                  <a:noFill/>
                </a14:hiddenFill>
              </a:ext>
            </a:extLst>
          </p:spPr>
          <p:txBody>
            <a:bodyPr wrap="none" anchor="ctr"/>
            <a:lstStyle/>
            <a:p>
              <a:endParaRPr lang="en-US" dirty="0"/>
            </a:p>
          </p:txBody>
        </p:sp>
      </p:grpSp>
      <p:sp>
        <p:nvSpPr>
          <p:cNvPr id="58" name="TextBox 57">
            <a:extLst>
              <a:ext uri="{FF2B5EF4-FFF2-40B4-BE49-F238E27FC236}">
                <a16:creationId xmlns:a16="http://schemas.microsoft.com/office/drawing/2014/main" id="{B693F2EF-E4E5-4016-91F7-14112D1A33F3}"/>
              </a:ext>
            </a:extLst>
          </p:cNvPr>
          <p:cNvSpPr txBox="1"/>
          <p:nvPr/>
        </p:nvSpPr>
        <p:spPr bwMode="auto">
          <a:xfrm>
            <a:off x="351588" y="1365250"/>
            <a:ext cx="3240287" cy="3662221"/>
          </a:xfrm>
          <a:prstGeom prst="rect">
            <a:avLst/>
          </a:prstGeom>
          <a:noFill/>
          <a:ln w="9525">
            <a:noFill/>
            <a:miter lim="800000"/>
            <a:headEnd/>
            <a:tailEnd/>
          </a:ln>
        </p:spPr>
        <p:txBody>
          <a:bodyPr wrap="square" rtlCol="0">
            <a:spAutoFit/>
          </a:bodyPr>
          <a:lstStyle/>
          <a:p>
            <a:pPr marL="342900" indent="-342900" eaLnBrk="0" hangingPunct="0">
              <a:lnSpc>
                <a:spcPct val="105000"/>
              </a:lnSpc>
              <a:buClr>
                <a:schemeClr val="accent2"/>
              </a:buClr>
              <a:buFont typeface="+mj-lt"/>
              <a:buAutoNum type="arabicPeriod"/>
            </a:pPr>
            <a:r>
              <a:rPr lang="en-US" sz="1600" dirty="0"/>
              <a:t>Trane Voyager RTU</a:t>
            </a:r>
          </a:p>
          <a:p>
            <a:pPr marL="342900" indent="-342900" eaLnBrk="0" hangingPunct="0">
              <a:lnSpc>
                <a:spcPct val="105000"/>
              </a:lnSpc>
              <a:buClr>
                <a:schemeClr val="accent2"/>
              </a:buClr>
              <a:buFont typeface="+mj-lt"/>
              <a:buAutoNum type="arabicPeriod"/>
            </a:pPr>
            <a:r>
              <a:rPr lang="en-US" sz="1600" dirty="0"/>
              <a:t>Burner Assembly</a:t>
            </a:r>
          </a:p>
          <a:p>
            <a:pPr marL="342900" indent="-342900" eaLnBrk="0" hangingPunct="0">
              <a:lnSpc>
                <a:spcPct val="105000"/>
              </a:lnSpc>
              <a:buClr>
                <a:schemeClr val="accent2"/>
              </a:buClr>
              <a:buFont typeface="+mj-lt"/>
              <a:buAutoNum type="arabicPeriod"/>
            </a:pPr>
            <a:r>
              <a:rPr lang="en-US" sz="1600" dirty="0"/>
              <a:t>Ignition Module</a:t>
            </a:r>
          </a:p>
          <a:p>
            <a:pPr marL="342900" indent="-342900" eaLnBrk="0" hangingPunct="0">
              <a:lnSpc>
                <a:spcPct val="105000"/>
              </a:lnSpc>
              <a:buClr>
                <a:schemeClr val="accent2"/>
              </a:buClr>
              <a:buFont typeface="+mj-lt"/>
              <a:buAutoNum type="arabicPeriod"/>
            </a:pPr>
            <a:endParaRPr lang="en-US" sz="800" dirty="0"/>
          </a:p>
          <a:p>
            <a:pPr eaLnBrk="0" fontAlgn="base" hangingPunct="0">
              <a:spcBef>
                <a:spcPct val="0"/>
              </a:spcBef>
              <a:spcAft>
                <a:spcPct val="0"/>
              </a:spcAft>
            </a:pPr>
            <a:r>
              <a:rPr lang="en-US" b="1" dirty="0"/>
              <a:t>Heating Details</a:t>
            </a:r>
          </a:p>
          <a:p>
            <a:pPr eaLnBrk="0" fontAlgn="base" hangingPunct="0">
              <a:spcBef>
                <a:spcPct val="0"/>
              </a:spcBef>
              <a:spcAft>
                <a:spcPct val="0"/>
              </a:spcAft>
            </a:pPr>
            <a:endParaRPr lang="en-US" sz="900" b="1" dirty="0"/>
          </a:p>
          <a:p>
            <a:pPr marL="285750" indent="-285750" eaLnBrk="0" fontAlgn="base" hangingPunct="0">
              <a:spcBef>
                <a:spcPct val="0"/>
              </a:spcBef>
              <a:spcAft>
                <a:spcPct val="0"/>
              </a:spcAft>
              <a:buFont typeface="Arial" panose="020B0604020202020204" pitchFamily="34" charset="0"/>
              <a:buChar char="•"/>
            </a:pPr>
            <a:r>
              <a:rPr lang="en-US" sz="1600" dirty="0"/>
              <a:t>Premix “Power” Burner, Not Forced or Induced Draft </a:t>
            </a:r>
          </a:p>
          <a:p>
            <a:pPr marL="285750" indent="-285750" eaLnBrk="0" fontAlgn="base" hangingPunct="0">
              <a:spcBef>
                <a:spcPct val="0"/>
              </a:spcBef>
              <a:spcAft>
                <a:spcPct val="0"/>
              </a:spcAft>
              <a:buFont typeface="Arial" panose="020B0604020202020204" pitchFamily="34" charset="0"/>
              <a:buChar char="•"/>
            </a:pPr>
            <a:r>
              <a:rPr lang="en-US" sz="1600" dirty="0"/>
              <a:t>Negative Pressure Gas Valve</a:t>
            </a:r>
          </a:p>
          <a:p>
            <a:pPr marL="285750" indent="-285750" eaLnBrk="0" fontAlgn="base" hangingPunct="0">
              <a:spcBef>
                <a:spcPct val="0"/>
              </a:spcBef>
              <a:spcAft>
                <a:spcPct val="0"/>
              </a:spcAft>
              <a:buFont typeface="Arial" panose="020B0604020202020204" pitchFamily="34" charset="0"/>
              <a:buChar char="•"/>
            </a:pPr>
            <a:r>
              <a:rPr lang="en-US" sz="1600" dirty="0"/>
              <a:t>Drum &amp; Tube Heat Exchanger</a:t>
            </a:r>
          </a:p>
          <a:p>
            <a:pPr marL="285750" indent="-285750" eaLnBrk="0" fontAlgn="base" hangingPunct="0">
              <a:spcBef>
                <a:spcPct val="0"/>
              </a:spcBef>
              <a:spcAft>
                <a:spcPct val="0"/>
              </a:spcAft>
              <a:buFont typeface="Arial" panose="020B0604020202020204" pitchFamily="34" charset="0"/>
              <a:buChar char="•"/>
            </a:pPr>
            <a:r>
              <a:rPr lang="en-US" sz="1600" dirty="0"/>
              <a:t>120VAC Hot Surface Ignitor</a:t>
            </a:r>
          </a:p>
          <a:p>
            <a:pPr marL="342900" indent="-342900" eaLnBrk="0" hangingPunct="0">
              <a:lnSpc>
                <a:spcPct val="105000"/>
              </a:lnSpc>
              <a:buClr>
                <a:schemeClr val="accent2"/>
              </a:buClr>
              <a:buFont typeface="+mj-lt"/>
              <a:buAutoNum type="arabicPeriod"/>
            </a:pPr>
            <a:endParaRPr lang="en-US" dirty="0"/>
          </a:p>
          <a:p>
            <a:pPr marL="342900" indent="-342900" eaLnBrk="0" hangingPunct="0">
              <a:lnSpc>
                <a:spcPct val="105000"/>
              </a:lnSpc>
              <a:buClr>
                <a:schemeClr val="accent2"/>
              </a:buClr>
              <a:buFont typeface="+mj-lt"/>
              <a:buAutoNum type="arabicPeriod"/>
            </a:pPr>
            <a:endParaRPr lang="en-US" sz="1600" dirty="0"/>
          </a:p>
          <a:p>
            <a:pPr marL="342900" indent="-342900" eaLnBrk="0" hangingPunct="0">
              <a:lnSpc>
                <a:spcPct val="105000"/>
              </a:lnSpc>
              <a:buClr>
                <a:schemeClr val="accent2"/>
              </a:buClr>
              <a:buFont typeface="+mj-lt"/>
              <a:buAutoNum type="arabicPeriod"/>
            </a:pPr>
            <a:endParaRPr lang="en-US" sz="1600" dirty="0"/>
          </a:p>
          <a:p>
            <a:pPr marL="342900" indent="-342900" eaLnBrk="0" hangingPunct="0">
              <a:lnSpc>
                <a:spcPct val="105000"/>
              </a:lnSpc>
              <a:buClr>
                <a:schemeClr val="accent2"/>
              </a:buClr>
              <a:buFont typeface="+mj-lt"/>
              <a:buAutoNum type="arabicPeriod"/>
            </a:pPr>
            <a:endParaRPr lang="en-US" sz="1400" dirty="0"/>
          </a:p>
        </p:txBody>
      </p:sp>
      <p:sp>
        <p:nvSpPr>
          <p:cNvPr id="59" name="Oval 58">
            <a:extLst>
              <a:ext uri="{FF2B5EF4-FFF2-40B4-BE49-F238E27FC236}">
                <a16:creationId xmlns:a16="http://schemas.microsoft.com/office/drawing/2014/main" id="{26399DCD-6C20-4E69-A884-7CDE50441C5F}"/>
              </a:ext>
            </a:extLst>
          </p:cNvPr>
          <p:cNvSpPr/>
          <p:nvPr/>
        </p:nvSpPr>
        <p:spPr bwMode="auto">
          <a:xfrm>
            <a:off x="6655911" y="2012707"/>
            <a:ext cx="307667" cy="307667"/>
          </a:xfrm>
          <a:prstGeom prst="ellipse">
            <a:avLst/>
          </a:prstGeom>
          <a:solidFill>
            <a:schemeClr val="accent2"/>
          </a:solidFill>
          <a:ln w="9525">
            <a:noFill/>
            <a:round/>
            <a:headEnd/>
            <a:tailEnd/>
          </a:ln>
          <a:effectLst/>
        </p:spPr>
        <p:txBody>
          <a:bodyPr wrap="square" rtlCol="0" anchor="ctr"/>
          <a:lstStyle/>
          <a:p>
            <a:pPr algn="ctr" eaLnBrk="0" fontAlgn="base" hangingPunct="0">
              <a:spcBef>
                <a:spcPct val="0"/>
              </a:spcBef>
              <a:spcAft>
                <a:spcPct val="0"/>
              </a:spcAft>
            </a:pPr>
            <a:r>
              <a:rPr lang="en-US" sz="1600" b="1" dirty="0">
                <a:solidFill>
                  <a:schemeClr val="bg1"/>
                </a:solidFill>
              </a:rPr>
              <a:t>1</a:t>
            </a:r>
          </a:p>
        </p:txBody>
      </p:sp>
      <p:sp>
        <p:nvSpPr>
          <p:cNvPr id="60" name="Oval 59">
            <a:extLst>
              <a:ext uri="{FF2B5EF4-FFF2-40B4-BE49-F238E27FC236}">
                <a16:creationId xmlns:a16="http://schemas.microsoft.com/office/drawing/2014/main" id="{35F10286-18BA-44EF-BE90-3E5092E289EE}"/>
              </a:ext>
            </a:extLst>
          </p:cNvPr>
          <p:cNvSpPr/>
          <p:nvPr/>
        </p:nvSpPr>
        <p:spPr bwMode="auto">
          <a:xfrm>
            <a:off x="5708234" y="2791976"/>
            <a:ext cx="307667" cy="307667"/>
          </a:xfrm>
          <a:prstGeom prst="ellipse">
            <a:avLst/>
          </a:prstGeom>
          <a:solidFill>
            <a:schemeClr val="accent2"/>
          </a:solidFill>
          <a:ln w="9525">
            <a:noFill/>
            <a:round/>
            <a:headEnd/>
            <a:tailEnd/>
          </a:ln>
          <a:effectLst/>
        </p:spPr>
        <p:txBody>
          <a:bodyPr wrap="square" rtlCol="0" anchor="ctr"/>
          <a:lstStyle/>
          <a:p>
            <a:pPr algn="ctr" eaLnBrk="0" fontAlgn="base" hangingPunct="0">
              <a:spcBef>
                <a:spcPct val="0"/>
              </a:spcBef>
              <a:spcAft>
                <a:spcPct val="0"/>
              </a:spcAft>
            </a:pPr>
            <a:r>
              <a:rPr lang="en-US" sz="1600" b="1" dirty="0">
                <a:solidFill>
                  <a:schemeClr val="bg1"/>
                </a:solidFill>
              </a:rPr>
              <a:t>2</a:t>
            </a:r>
          </a:p>
        </p:txBody>
      </p:sp>
      <p:sp>
        <p:nvSpPr>
          <p:cNvPr id="61" name="Oval 60">
            <a:extLst>
              <a:ext uri="{FF2B5EF4-FFF2-40B4-BE49-F238E27FC236}">
                <a16:creationId xmlns:a16="http://schemas.microsoft.com/office/drawing/2014/main" id="{0C28C6F9-1EF8-4DB5-84C2-269A4FFA2223}"/>
              </a:ext>
            </a:extLst>
          </p:cNvPr>
          <p:cNvSpPr/>
          <p:nvPr/>
        </p:nvSpPr>
        <p:spPr bwMode="auto">
          <a:xfrm>
            <a:off x="7169573" y="2115902"/>
            <a:ext cx="307667" cy="307667"/>
          </a:xfrm>
          <a:prstGeom prst="ellipse">
            <a:avLst/>
          </a:prstGeom>
          <a:solidFill>
            <a:schemeClr val="accent2"/>
          </a:solidFill>
          <a:ln w="9525">
            <a:noFill/>
            <a:round/>
            <a:headEnd/>
            <a:tailEnd/>
          </a:ln>
          <a:effectLst/>
        </p:spPr>
        <p:txBody>
          <a:bodyPr wrap="square" rtlCol="0" anchor="ctr"/>
          <a:lstStyle/>
          <a:p>
            <a:pPr algn="ctr" eaLnBrk="0" fontAlgn="base" hangingPunct="0">
              <a:spcBef>
                <a:spcPct val="0"/>
              </a:spcBef>
              <a:spcAft>
                <a:spcPct val="0"/>
              </a:spcAft>
            </a:pPr>
            <a:r>
              <a:rPr lang="en-US" sz="1600" b="1" dirty="0">
                <a:solidFill>
                  <a:schemeClr val="bg1"/>
                </a:solidFill>
              </a:rPr>
              <a:t>3</a:t>
            </a:r>
          </a:p>
        </p:txBody>
      </p:sp>
      <p:pic>
        <p:nvPicPr>
          <p:cNvPr id="63" name="Picture 62">
            <a:extLst>
              <a:ext uri="{FF2B5EF4-FFF2-40B4-BE49-F238E27FC236}">
                <a16:creationId xmlns:a16="http://schemas.microsoft.com/office/drawing/2014/main" id="{EBD7BDDA-2B6E-40C9-8887-3E0866D31F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52423" y="4855001"/>
            <a:ext cx="1675157" cy="1332272"/>
          </a:xfrm>
          <a:prstGeom prst="rect">
            <a:avLst/>
          </a:prstGeom>
        </p:spPr>
      </p:pic>
      <p:sp>
        <p:nvSpPr>
          <p:cNvPr id="66" name="TextBox 65">
            <a:extLst>
              <a:ext uri="{FF2B5EF4-FFF2-40B4-BE49-F238E27FC236}">
                <a16:creationId xmlns:a16="http://schemas.microsoft.com/office/drawing/2014/main" id="{49950EAB-85C2-495D-B3CE-CD93A029A3A7}"/>
              </a:ext>
            </a:extLst>
          </p:cNvPr>
          <p:cNvSpPr txBox="1"/>
          <p:nvPr/>
        </p:nvSpPr>
        <p:spPr bwMode="auto">
          <a:xfrm>
            <a:off x="7398502" y="6221068"/>
            <a:ext cx="1198792" cy="276999"/>
          </a:xfrm>
          <a:prstGeom prst="rect">
            <a:avLst/>
          </a:prstGeom>
          <a:noFill/>
          <a:ln w="9525">
            <a:noFill/>
            <a:miter lim="800000"/>
            <a:headEnd/>
            <a:tailEnd/>
          </a:ln>
        </p:spPr>
        <p:txBody>
          <a:bodyPr wrap="square">
            <a:spAutoFit/>
          </a:bodyPr>
          <a:lstStyle/>
          <a:p>
            <a:pPr algn="ctr"/>
            <a:r>
              <a:rPr lang="en-US" sz="1200" b="1" i="1" dirty="0"/>
              <a:t>50E70-820</a:t>
            </a:r>
            <a:endParaRPr lang="en-US" sz="1200" i="1" dirty="0"/>
          </a:p>
        </p:txBody>
      </p:sp>
    </p:spTree>
    <p:extLst>
      <p:ext uri="{BB962C8B-B14F-4D97-AF65-F5344CB8AC3E}">
        <p14:creationId xmlns:p14="http://schemas.microsoft.com/office/powerpoint/2010/main" val="323867211"/>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C83E5-1CFB-6244-8EE1-0AB5B20DB836}"/>
              </a:ext>
            </a:extLst>
          </p:cNvPr>
          <p:cNvSpPr>
            <a:spLocks noGrp="1"/>
          </p:cNvSpPr>
          <p:nvPr>
            <p:ph type="title"/>
          </p:nvPr>
        </p:nvSpPr>
        <p:spPr/>
        <p:txBody>
          <a:bodyPr/>
          <a:lstStyle/>
          <a:p>
            <a:r>
              <a:rPr lang="en-US" b="1" dirty="0"/>
              <a:t>50E70-820 LED Diagnostic Codes</a:t>
            </a:r>
          </a:p>
        </p:txBody>
      </p:sp>
      <p:sp>
        <p:nvSpPr>
          <p:cNvPr id="3" name="Text Placeholder 2">
            <a:extLst>
              <a:ext uri="{FF2B5EF4-FFF2-40B4-BE49-F238E27FC236}">
                <a16:creationId xmlns:a16="http://schemas.microsoft.com/office/drawing/2014/main" id="{D0460CAB-D374-F743-88FE-CA4B58153757}"/>
              </a:ext>
            </a:extLst>
          </p:cNvPr>
          <p:cNvSpPr>
            <a:spLocks noGrp="1"/>
          </p:cNvSpPr>
          <p:nvPr>
            <p:ph type="body" sz="quarter" idx="10"/>
          </p:nvPr>
        </p:nvSpPr>
        <p:spPr>
          <a:xfrm>
            <a:off x="397347" y="1299691"/>
            <a:ext cx="8331200" cy="395697"/>
          </a:xfrm>
        </p:spPr>
        <p:txBody>
          <a:bodyPr/>
          <a:lstStyle/>
          <a:p>
            <a:pPr marL="0" indent="0">
              <a:buNone/>
            </a:pPr>
            <a:r>
              <a:rPr lang="en-US" sz="1800" dirty="0"/>
              <a:t>The green LED will indicate a status code as shown in the table below:</a:t>
            </a:r>
          </a:p>
        </p:txBody>
      </p:sp>
      <p:graphicFrame>
        <p:nvGraphicFramePr>
          <p:cNvPr id="8" name="Table 8">
            <a:extLst>
              <a:ext uri="{FF2B5EF4-FFF2-40B4-BE49-F238E27FC236}">
                <a16:creationId xmlns:a16="http://schemas.microsoft.com/office/drawing/2014/main" id="{0EBE54BE-132C-4F48-8464-8DCDEDB652A6}"/>
              </a:ext>
            </a:extLst>
          </p:cNvPr>
          <p:cNvGraphicFramePr>
            <a:graphicFrameLocks noGrp="1"/>
          </p:cNvGraphicFramePr>
          <p:nvPr/>
        </p:nvGraphicFramePr>
        <p:xfrm>
          <a:off x="523030" y="1931672"/>
          <a:ext cx="7746911" cy="2743200"/>
        </p:xfrm>
        <a:graphic>
          <a:graphicData uri="http://schemas.openxmlformats.org/drawingml/2006/table">
            <a:tbl>
              <a:tblPr firstRow="1" bandRow="1">
                <a:tableStyleId>{5C22544A-7EE6-4342-B048-85BDC9FD1C3A}</a:tableStyleId>
              </a:tblPr>
              <a:tblGrid>
                <a:gridCol w="1976929">
                  <a:extLst>
                    <a:ext uri="{9D8B030D-6E8A-4147-A177-3AD203B41FA5}">
                      <a16:colId xmlns:a16="http://schemas.microsoft.com/office/drawing/2014/main" val="2328974382"/>
                    </a:ext>
                  </a:extLst>
                </a:gridCol>
                <a:gridCol w="1976929">
                  <a:extLst>
                    <a:ext uri="{9D8B030D-6E8A-4147-A177-3AD203B41FA5}">
                      <a16:colId xmlns:a16="http://schemas.microsoft.com/office/drawing/2014/main" val="686263654"/>
                    </a:ext>
                  </a:extLst>
                </a:gridCol>
                <a:gridCol w="3793053">
                  <a:extLst>
                    <a:ext uri="{9D8B030D-6E8A-4147-A177-3AD203B41FA5}">
                      <a16:colId xmlns:a16="http://schemas.microsoft.com/office/drawing/2014/main" val="3870086279"/>
                    </a:ext>
                  </a:extLst>
                </a:gridCol>
              </a:tblGrid>
              <a:tr h="214901">
                <a:tc>
                  <a:txBody>
                    <a:bodyPr/>
                    <a:lstStyle/>
                    <a:p>
                      <a:r>
                        <a:rPr lang="en-US" sz="1600" dirty="0">
                          <a:effectLst/>
                          <a:latin typeface="Helvetica" pitchFamily="2" charset="0"/>
                        </a:rPr>
                        <a:t>Green LED</a:t>
                      </a:r>
                    </a:p>
                  </a:txBody>
                  <a:tcPr anchor="ctr">
                    <a:solidFill>
                      <a:schemeClr val="accent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effectLst/>
                          <a:latin typeface="Helvetica" pitchFamily="2" charset="0"/>
                        </a:rPr>
                        <a:t>Red LED</a:t>
                      </a:r>
                    </a:p>
                  </a:txBody>
                  <a:tcPr anchor="ctr">
                    <a:solidFill>
                      <a:srgbClr val="C00000"/>
                    </a:solidFill>
                  </a:tcPr>
                </a:tc>
                <a:tc>
                  <a:txBody>
                    <a:bodyPr/>
                    <a:lstStyle/>
                    <a:p>
                      <a:r>
                        <a:rPr lang="en-US" sz="1600" dirty="0">
                          <a:effectLst/>
                          <a:latin typeface="Helvetica" pitchFamily="2" charset="0"/>
                        </a:rPr>
                        <a:t>Code Status / Error Condition</a:t>
                      </a:r>
                    </a:p>
                  </a:txBody>
                  <a:tcPr anchor="ctr"/>
                </a:tc>
                <a:extLst>
                  <a:ext uri="{0D108BD9-81ED-4DB2-BD59-A6C34878D82A}">
                    <a16:rowId xmlns:a16="http://schemas.microsoft.com/office/drawing/2014/main" val="3488247806"/>
                  </a:ext>
                </a:extLst>
              </a:tr>
              <a:tr h="214901">
                <a:tc>
                  <a:txBody>
                    <a:bodyPr/>
                    <a:lstStyle/>
                    <a:p>
                      <a:pPr algn="ctr"/>
                      <a:r>
                        <a:rPr lang="en-US" sz="1600" kern="1200" dirty="0">
                          <a:solidFill>
                            <a:schemeClr val="dk1"/>
                          </a:solidFill>
                          <a:effectLst/>
                          <a:latin typeface="+mn-lt"/>
                          <a:ea typeface="+mn-ea"/>
                          <a:cs typeface="+mn-cs"/>
                        </a:rPr>
                        <a:t>OFF </a:t>
                      </a:r>
                      <a:endParaRPr lang="en-US" sz="16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dk1"/>
                          </a:solidFill>
                          <a:effectLst/>
                          <a:latin typeface="+mn-lt"/>
                          <a:ea typeface="+mn-ea"/>
                          <a:cs typeface="+mn-cs"/>
                        </a:rPr>
                        <a:t>OFF</a:t>
                      </a:r>
                    </a:p>
                  </a:txBody>
                  <a:tcPr anchor="ctr"/>
                </a:tc>
                <a:tc>
                  <a:txBody>
                    <a:bodyPr/>
                    <a:lstStyle/>
                    <a:p>
                      <a:r>
                        <a:rPr lang="en-US" sz="1600" kern="1200" dirty="0">
                          <a:solidFill>
                            <a:schemeClr val="dk1"/>
                          </a:solidFill>
                          <a:effectLst/>
                          <a:latin typeface="+mn-lt"/>
                          <a:ea typeface="+mn-ea"/>
                          <a:cs typeface="+mn-cs"/>
                        </a:rPr>
                        <a:t>Powered with no call for heat </a:t>
                      </a:r>
                      <a:endParaRPr lang="en-US" sz="1600" dirty="0"/>
                    </a:p>
                  </a:txBody>
                  <a:tcPr anchor="ctr"/>
                </a:tc>
                <a:extLst>
                  <a:ext uri="{0D108BD9-81ED-4DB2-BD59-A6C34878D82A}">
                    <a16:rowId xmlns:a16="http://schemas.microsoft.com/office/drawing/2014/main" val="1564801660"/>
                  </a:ext>
                </a:extLst>
              </a:tr>
              <a:tr h="21490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dk1"/>
                          </a:solidFill>
                          <a:effectLst/>
                          <a:latin typeface="+mn-lt"/>
                          <a:ea typeface="+mn-ea"/>
                          <a:cs typeface="+mn-cs"/>
                        </a:rPr>
                        <a:t>Flashing* </a:t>
                      </a:r>
                      <a:endParaRPr lang="en-US" sz="16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dk1"/>
                          </a:solidFill>
                          <a:effectLst/>
                          <a:latin typeface="+mn-lt"/>
                          <a:ea typeface="+mn-ea"/>
                          <a:cs typeface="+mn-cs"/>
                        </a:rPr>
                        <a:t>OFF</a:t>
                      </a:r>
                    </a:p>
                  </a:txBody>
                  <a:tcPr anchor="ctr"/>
                </a:tc>
                <a:tc>
                  <a:txBody>
                    <a:bodyPr/>
                    <a:lstStyle/>
                    <a:p>
                      <a:r>
                        <a:rPr lang="en-US" sz="1600" kern="1200" dirty="0">
                          <a:solidFill>
                            <a:schemeClr val="dk1"/>
                          </a:solidFill>
                          <a:effectLst/>
                          <a:latin typeface="+mn-lt"/>
                          <a:ea typeface="+mn-ea"/>
                          <a:cs typeface="+mn-cs"/>
                        </a:rPr>
                        <a:t>Call for heat – no fault detected </a:t>
                      </a:r>
                      <a:endParaRPr lang="en-US" sz="1600" dirty="0"/>
                    </a:p>
                  </a:txBody>
                  <a:tcPr anchor="ctr"/>
                </a:tc>
                <a:extLst>
                  <a:ext uri="{0D108BD9-81ED-4DB2-BD59-A6C34878D82A}">
                    <a16:rowId xmlns:a16="http://schemas.microsoft.com/office/drawing/2014/main" val="2701514060"/>
                  </a:ext>
                </a:extLst>
              </a:tr>
              <a:tr h="49541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dk1"/>
                          </a:solidFill>
                          <a:effectLst/>
                          <a:latin typeface="+mn-lt"/>
                          <a:ea typeface="+mn-ea"/>
                          <a:cs typeface="+mn-cs"/>
                        </a:rPr>
                        <a:t>OFF</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dk1"/>
                          </a:solidFill>
                          <a:effectLst/>
                          <a:latin typeface="+mn-lt"/>
                          <a:ea typeface="+mn-ea"/>
                          <a:cs typeface="+mn-cs"/>
                        </a:rPr>
                        <a:t>Flashing* </a:t>
                      </a:r>
                      <a:endParaRPr lang="en-US" sz="1600" dirty="0"/>
                    </a:p>
                  </a:txBody>
                  <a:tcPr anchor="ctr"/>
                </a:tc>
                <a:tc>
                  <a:txBody>
                    <a:bodyPr/>
                    <a:lstStyle/>
                    <a:p>
                      <a:r>
                        <a:rPr lang="en-US" sz="1600" kern="1200" dirty="0">
                          <a:solidFill>
                            <a:schemeClr val="dk1"/>
                          </a:solidFill>
                          <a:effectLst/>
                          <a:latin typeface="+mn-lt"/>
                          <a:ea typeface="+mn-ea"/>
                          <a:cs typeface="+mn-cs"/>
                        </a:rPr>
                        <a:t>No flame signal on try for ignition or flame signal established and lost prior to a lockout condition </a:t>
                      </a:r>
                      <a:endParaRPr lang="en-US" sz="1600" dirty="0"/>
                    </a:p>
                  </a:txBody>
                  <a:tcPr anchor="ctr"/>
                </a:tc>
                <a:extLst>
                  <a:ext uri="{0D108BD9-81ED-4DB2-BD59-A6C34878D82A}">
                    <a16:rowId xmlns:a16="http://schemas.microsoft.com/office/drawing/2014/main" val="1872853351"/>
                  </a:ext>
                </a:extLst>
              </a:tr>
              <a:tr h="34862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dk1"/>
                          </a:solidFill>
                          <a:effectLst/>
                          <a:latin typeface="+mn-lt"/>
                          <a:ea typeface="+mn-ea"/>
                          <a:cs typeface="+mn-cs"/>
                        </a:rPr>
                        <a:t>ON</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dk1"/>
                          </a:solidFill>
                          <a:effectLst/>
                          <a:latin typeface="+mn-lt"/>
                          <a:ea typeface="+mn-ea"/>
                          <a:cs typeface="+mn-cs"/>
                        </a:rPr>
                        <a:t>Flashing* </a:t>
                      </a:r>
                      <a:endParaRPr lang="en-US" sz="1600" dirty="0"/>
                    </a:p>
                  </a:txBody>
                  <a:tcPr anchor="ctr"/>
                </a:tc>
                <a:tc>
                  <a:txBody>
                    <a:bodyPr/>
                    <a:lstStyle/>
                    <a:p>
                      <a:r>
                        <a:rPr lang="en-US" sz="1600" kern="1200" dirty="0">
                          <a:solidFill>
                            <a:schemeClr val="dk1"/>
                          </a:solidFill>
                          <a:effectLst/>
                          <a:latin typeface="+mn-lt"/>
                          <a:ea typeface="+mn-ea"/>
                          <a:cs typeface="+mn-cs"/>
                        </a:rPr>
                        <a:t>Gas valve mis wired or flame signal present at a call for heat </a:t>
                      </a:r>
                      <a:endParaRPr lang="en-US" sz="1600" dirty="0"/>
                    </a:p>
                  </a:txBody>
                  <a:tcPr anchor="ctr"/>
                </a:tc>
                <a:extLst>
                  <a:ext uri="{0D108BD9-81ED-4DB2-BD59-A6C34878D82A}">
                    <a16:rowId xmlns:a16="http://schemas.microsoft.com/office/drawing/2014/main" val="4201422393"/>
                  </a:ext>
                </a:extLst>
              </a:tr>
              <a:tr h="27785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dk1"/>
                          </a:solidFill>
                          <a:effectLst/>
                          <a:latin typeface="+mn-lt"/>
                          <a:ea typeface="+mn-ea"/>
                          <a:cs typeface="+mn-cs"/>
                        </a:rPr>
                        <a:t>OFF</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dk1"/>
                          </a:solidFill>
                          <a:effectLst/>
                          <a:latin typeface="+mn-lt"/>
                          <a:ea typeface="+mn-ea"/>
                          <a:cs typeface="+mn-cs"/>
                        </a:rPr>
                        <a:t>Flashing* </a:t>
                      </a:r>
                      <a:endParaRPr lang="en-US" sz="1600" dirty="0"/>
                    </a:p>
                  </a:txBody>
                  <a:tcPr anchor="ctr"/>
                </a:tc>
                <a:tc>
                  <a:txBody>
                    <a:bodyPr/>
                    <a:lstStyle/>
                    <a:p>
                      <a:r>
                        <a:rPr lang="en-US" sz="1600" kern="1200" dirty="0">
                          <a:solidFill>
                            <a:schemeClr val="dk1"/>
                          </a:solidFill>
                          <a:effectLst/>
                          <a:latin typeface="+mn-lt"/>
                          <a:ea typeface="+mn-ea"/>
                          <a:cs typeface="+mn-cs"/>
                        </a:rPr>
                        <a:t>Internal fault – anytime </a:t>
                      </a:r>
                      <a:endParaRPr lang="en-US" sz="1600" dirty="0"/>
                    </a:p>
                  </a:txBody>
                  <a:tcPr anchor="ctr"/>
                </a:tc>
                <a:extLst>
                  <a:ext uri="{0D108BD9-81ED-4DB2-BD59-A6C34878D82A}">
                    <a16:rowId xmlns:a16="http://schemas.microsoft.com/office/drawing/2014/main" val="1848541806"/>
                  </a:ext>
                </a:extLst>
              </a:tr>
            </a:tbl>
          </a:graphicData>
        </a:graphic>
      </p:graphicFrame>
      <p:sp>
        <p:nvSpPr>
          <p:cNvPr id="7" name="Text Placeholder 2">
            <a:extLst>
              <a:ext uri="{FF2B5EF4-FFF2-40B4-BE49-F238E27FC236}">
                <a16:creationId xmlns:a16="http://schemas.microsoft.com/office/drawing/2014/main" id="{7C599A75-AAC9-BE41-918E-F5453F2D55DC}"/>
              </a:ext>
            </a:extLst>
          </p:cNvPr>
          <p:cNvSpPr txBox="1">
            <a:spLocks/>
          </p:cNvSpPr>
          <p:nvPr/>
        </p:nvSpPr>
        <p:spPr bwMode="auto">
          <a:xfrm>
            <a:off x="523030" y="4911156"/>
            <a:ext cx="8086714" cy="116112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174625" indent="-174625" algn="l" rtl="0" eaLnBrk="0" fontAlgn="base" hangingPunct="0">
              <a:lnSpc>
                <a:spcPct val="90000"/>
              </a:lnSpc>
              <a:spcBef>
                <a:spcPts val="500"/>
              </a:spcBef>
              <a:spcAft>
                <a:spcPts val="500"/>
              </a:spcAft>
              <a:buClr>
                <a:schemeClr val="bg1">
                  <a:lumMod val="50000"/>
                </a:schemeClr>
              </a:buClr>
              <a:buSzPct val="85000"/>
              <a:buFont typeface="Arial" panose="020B0604020202020204" pitchFamily="34" charset="0"/>
              <a:buChar char="•"/>
              <a:defRPr sz="2000">
                <a:solidFill>
                  <a:schemeClr val="tx1"/>
                </a:solidFill>
                <a:latin typeface="+mn-lt"/>
                <a:ea typeface="+mn-ea"/>
                <a:cs typeface="+mn-cs"/>
              </a:defRPr>
            </a:lvl1pPr>
            <a:lvl2pPr marL="460375" indent="-231775" algn="l" rtl="0" eaLnBrk="0" fontAlgn="base" hangingPunct="0">
              <a:lnSpc>
                <a:spcPct val="90000"/>
              </a:lnSpc>
              <a:spcBef>
                <a:spcPts val="500"/>
              </a:spcBef>
              <a:spcAft>
                <a:spcPts val="500"/>
              </a:spcAft>
              <a:buClr>
                <a:schemeClr val="bg1">
                  <a:lumMod val="50000"/>
                </a:schemeClr>
              </a:buClr>
              <a:buChar char="–"/>
              <a:defRPr sz="1800">
                <a:solidFill>
                  <a:schemeClr val="tx1"/>
                </a:solidFill>
                <a:latin typeface="+mn-lt"/>
              </a:defRPr>
            </a:lvl2pPr>
            <a:lvl3pPr marL="685800" indent="-169863" algn="l" rtl="0" eaLnBrk="0" fontAlgn="base" hangingPunct="0">
              <a:lnSpc>
                <a:spcPct val="90000"/>
              </a:lnSpc>
              <a:spcBef>
                <a:spcPts val="500"/>
              </a:spcBef>
              <a:spcAft>
                <a:spcPts val="500"/>
              </a:spcAft>
              <a:buClr>
                <a:schemeClr val="bg1">
                  <a:lumMod val="50000"/>
                </a:schemeClr>
              </a:buClr>
              <a:buChar char="•"/>
              <a:defRPr sz="1600">
                <a:solidFill>
                  <a:schemeClr val="tx1"/>
                </a:solidFill>
                <a:latin typeface="+mn-lt"/>
              </a:defRPr>
            </a:lvl3pPr>
            <a:lvl4pPr marL="914400" indent="-169863" algn="l" rtl="0" eaLnBrk="0" fontAlgn="base" hangingPunct="0">
              <a:lnSpc>
                <a:spcPct val="90000"/>
              </a:lnSpc>
              <a:spcBef>
                <a:spcPts val="500"/>
              </a:spcBef>
              <a:spcAft>
                <a:spcPts val="500"/>
              </a:spcAft>
              <a:buClr>
                <a:schemeClr val="bg1">
                  <a:lumMod val="50000"/>
                </a:schemeClr>
              </a:buClr>
              <a:buChar char="–"/>
              <a:defRPr sz="1600">
                <a:solidFill>
                  <a:schemeClr val="tx1"/>
                </a:solidFill>
                <a:latin typeface="+mn-lt"/>
              </a:defRPr>
            </a:lvl4pPr>
            <a:lvl5pPr marL="1201738" indent="-168275" algn="l" rtl="0" eaLnBrk="0" fontAlgn="base" hangingPunct="0">
              <a:lnSpc>
                <a:spcPct val="90000"/>
              </a:lnSpc>
              <a:spcBef>
                <a:spcPts val="500"/>
              </a:spcBef>
              <a:spcAft>
                <a:spcPts val="500"/>
              </a:spcAft>
              <a:buClr>
                <a:schemeClr val="bg1">
                  <a:lumMod val="50000"/>
                </a:schemeClr>
              </a:buClr>
              <a:buChar char="»"/>
              <a:defRPr sz="1600">
                <a:solidFill>
                  <a:schemeClr val="tx1"/>
                </a:solidFill>
                <a:latin typeface="+mn-lt"/>
              </a:defRPr>
            </a:lvl5pPr>
            <a:lvl6pPr marL="24003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6pPr>
            <a:lvl7pPr marL="28575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7pPr>
            <a:lvl8pPr marL="33147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8pPr>
            <a:lvl9pPr marL="37719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9pPr>
          </a:lstStyle>
          <a:p>
            <a:pPr marL="0" indent="0">
              <a:buNone/>
            </a:pPr>
            <a:r>
              <a:rPr lang="en-US" sz="1400" dirty="0"/>
              <a:t>NOTE:</a:t>
            </a:r>
            <a:br>
              <a:rPr lang="en-US" sz="1400" dirty="0"/>
            </a:br>
            <a:r>
              <a:rPr lang="en-US" sz="1400" dirty="0"/>
              <a:t>• Flashing at 50% duty cycle.</a:t>
            </a:r>
            <a:br>
              <a:rPr lang="en-US" sz="1400" dirty="0"/>
            </a:br>
            <a:r>
              <a:rPr lang="en-US" sz="1400" dirty="0"/>
              <a:t>• At the start of each retry for ignition, the Red LED will flash for 5 seconds along with a flashing Green LED. </a:t>
            </a:r>
          </a:p>
        </p:txBody>
      </p:sp>
    </p:spTree>
    <p:extLst>
      <p:ext uri="{BB962C8B-B14F-4D97-AF65-F5344CB8AC3E}">
        <p14:creationId xmlns:p14="http://schemas.microsoft.com/office/powerpoint/2010/main" val="692776597"/>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C83E5-1CFB-6244-8EE1-0AB5B20DB836}"/>
              </a:ext>
            </a:extLst>
          </p:cNvPr>
          <p:cNvSpPr>
            <a:spLocks noGrp="1"/>
          </p:cNvSpPr>
          <p:nvPr>
            <p:ph type="title"/>
          </p:nvPr>
        </p:nvSpPr>
        <p:spPr/>
        <p:txBody>
          <a:bodyPr/>
          <a:lstStyle/>
          <a:p>
            <a:r>
              <a:rPr lang="en-US" b="1" dirty="0"/>
              <a:t>Testing Flame Current</a:t>
            </a:r>
          </a:p>
        </p:txBody>
      </p:sp>
      <p:sp>
        <p:nvSpPr>
          <p:cNvPr id="3" name="Text Placeholder 2">
            <a:extLst>
              <a:ext uri="{FF2B5EF4-FFF2-40B4-BE49-F238E27FC236}">
                <a16:creationId xmlns:a16="http://schemas.microsoft.com/office/drawing/2014/main" id="{D0460CAB-D374-F743-88FE-CA4B58153757}"/>
              </a:ext>
            </a:extLst>
          </p:cNvPr>
          <p:cNvSpPr>
            <a:spLocks noGrp="1"/>
          </p:cNvSpPr>
          <p:nvPr>
            <p:ph type="body" sz="quarter" idx="10"/>
          </p:nvPr>
        </p:nvSpPr>
        <p:spPr>
          <a:xfrm>
            <a:off x="397347" y="1299691"/>
            <a:ext cx="4174653" cy="4623437"/>
          </a:xfrm>
        </p:spPr>
        <p:txBody>
          <a:bodyPr/>
          <a:lstStyle/>
          <a:p>
            <a:pPr marL="0" indent="0">
              <a:buNone/>
            </a:pPr>
            <a:r>
              <a:rPr lang="en-US" b="1" dirty="0">
                <a:solidFill>
                  <a:schemeClr val="tx2"/>
                </a:solidFill>
              </a:rPr>
              <a:t>Understanding Test Pins </a:t>
            </a:r>
            <a:endParaRPr lang="en-US" dirty="0">
              <a:solidFill>
                <a:schemeClr val="tx2"/>
              </a:solidFill>
            </a:endParaRPr>
          </a:p>
          <a:p>
            <a:r>
              <a:rPr lang="en-US" dirty="0"/>
              <a:t>2 pins extend from the control board to the surface of the black cover. </a:t>
            </a:r>
          </a:p>
          <a:p>
            <a:pPr marL="0" indent="0">
              <a:buNone/>
            </a:pPr>
            <a:r>
              <a:rPr lang="en-US" b="1" dirty="0">
                <a:solidFill>
                  <a:schemeClr val="tx2"/>
                </a:solidFill>
              </a:rPr>
              <a:t>To Test: </a:t>
            </a:r>
            <a:endParaRPr lang="en-US" dirty="0">
              <a:solidFill>
                <a:schemeClr val="tx2"/>
              </a:solidFill>
            </a:endParaRPr>
          </a:p>
          <a:p>
            <a:r>
              <a:rPr lang="en-US" dirty="0"/>
              <a:t>The furnace must have a call for heat and the burners producing flame. </a:t>
            </a:r>
          </a:p>
          <a:p>
            <a:r>
              <a:rPr lang="en-US" dirty="0"/>
              <a:t>Set a multimeter to vDC and place a meter probe on each pin. </a:t>
            </a:r>
          </a:p>
          <a:p>
            <a:r>
              <a:rPr lang="en-US" dirty="0"/>
              <a:t>Convert vDc to MicroAmps using a 1:1 ratio. </a:t>
            </a:r>
          </a:p>
          <a:p>
            <a:r>
              <a:rPr lang="en-US" dirty="0"/>
              <a:t>A good flame sense reading will be between 1.0 – 5.0 </a:t>
            </a:r>
            <a:r>
              <a:rPr lang="el-GR" dirty="0"/>
              <a:t>μ</a:t>
            </a:r>
            <a:r>
              <a:rPr lang="en-US" dirty="0"/>
              <a:t>A. </a:t>
            </a:r>
          </a:p>
          <a:p>
            <a:endParaRPr lang="en-US" dirty="0"/>
          </a:p>
        </p:txBody>
      </p:sp>
      <p:pic>
        <p:nvPicPr>
          <p:cNvPr id="5" name="Picture 4" descr="A picture containing meter&#10;&#10;Description automatically generated">
            <a:extLst>
              <a:ext uri="{FF2B5EF4-FFF2-40B4-BE49-F238E27FC236}">
                <a16:creationId xmlns:a16="http://schemas.microsoft.com/office/drawing/2014/main" id="{23877BF2-BAAD-F842-AD82-67B608B0A13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9686" b="4036"/>
          <a:stretch/>
        </p:blipFill>
        <p:spPr>
          <a:xfrm>
            <a:off x="4812273" y="4266023"/>
            <a:ext cx="2258002" cy="2295517"/>
          </a:xfrm>
          <a:prstGeom prst="rect">
            <a:avLst/>
          </a:prstGeom>
        </p:spPr>
      </p:pic>
      <p:pic>
        <p:nvPicPr>
          <p:cNvPr id="6" name="Picture 5">
            <a:extLst>
              <a:ext uri="{FF2B5EF4-FFF2-40B4-BE49-F238E27FC236}">
                <a16:creationId xmlns:a16="http://schemas.microsoft.com/office/drawing/2014/main" id="{0A09192F-22A7-2948-98F4-B31E11DC99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51860" y="1226807"/>
            <a:ext cx="3570380" cy="2839567"/>
          </a:xfrm>
          <a:prstGeom prst="rect">
            <a:avLst/>
          </a:prstGeom>
        </p:spPr>
      </p:pic>
      <p:grpSp>
        <p:nvGrpSpPr>
          <p:cNvPr id="7" name="Group 6">
            <a:extLst>
              <a:ext uri="{FF2B5EF4-FFF2-40B4-BE49-F238E27FC236}">
                <a16:creationId xmlns:a16="http://schemas.microsoft.com/office/drawing/2014/main" id="{4E95E73B-5F03-BA43-BD75-CB289AEC5663}"/>
              </a:ext>
            </a:extLst>
          </p:cNvPr>
          <p:cNvGrpSpPr/>
          <p:nvPr/>
        </p:nvGrpSpPr>
        <p:grpSpPr>
          <a:xfrm>
            <a:off x="6513291" y="3728579"/>
            <a:ext cx="2281528" cy="1658025"/>
            <a:chOff x="7905044" y="4816759"/>
            <a:chExt cx="1976487" cy="1503122"/>
          </a:xfrm>
        </p:grpSpPr>
        <p:sp>
          <p:nvSpPr>
            <p:cNvPr id="8" name="Rectangle 7">
              <a:extLst>
                <a:ext uri="{FF2B5EF4-FFF2-40B4-BE49-F238E27FC236}">
                  <a16:creationId xmlns:a16="http://schemas.microsoft.com/office/drawing/2014/main" id="{111704C8-86B1-854E-AB5F-C0CD58F04CA0}"/>
                </a:ext>
              </a:extLst>
            </p:cNvPr>
            <p:cNvSpPr/>
            <p:nvPr/>
          </p:nvSpPr>
          <p:spPr bwMode="auto">
            <a:xfrm>
              <a:off x="7905044" y="4816759"/>
              <a:ext cx="540361" cy="299983"/>
            </a:xfrm>
            <a:prstGeom prst="rect">
              <a:avLst/>
            </a:prstGeom>
            <a:noFill/>
            <a:ln w="41275">
              <a:solidFill>
                <a:schemeClr val="accent2"/>
              </a:solidFill>
              <a:round/>
              <a:headEnd/>
              <a:tailEnd/>
            </a:ln>
            <a:effectLst/>
          </p:spPr>
          <p:txBody>
            <a:bodyPr wrap="square" rtlCol="0" anchor="ctr"/>
            <a:lstStyle/>
            <a:p>
              <a:pPr algn="ctr" eaLnBrk="0" fontAlgn="base" hangingPunct="0">
                <a:spcBef>
                  <a:spcPct val="0"/>
                </a:spcBef>
                <a:spcAft>
                  <a:spcPct val="0"/>
                </a:spcAft>
              </a:pPr>
              <a:endParaRPr lang="en-US" dirty="0">
                <a:solidFill>
                  <a:schemeClr val="bg1"/>
                </a:solidFill>
              </a:endParaRPr>
            </a:p>
          </p:txBody>
        </p:sp>
        <p:sp>
          <p:nvSpPr>
            <p:cNvPr id="9" name="TextBox 8">
              <a:extLst>
                <a:ext uri="{FF2B5EF4-FFF2-40B4-BE49-F238E27FC236}">
                  <a16:creationId xmlns:a16="http://schemas.microsoft.com/office/drawing/2014/main" id="{7B337F75-9DF6-AB45-A743-C57EBB32E34E}"/>
                </a:ext>
              </a:extLst>
            </p:cNvPr>
            <p:cNvSpPr txBox="1"/>
            <p:nvPr/>
          </p:nvSpPr>
          <p:spPr bwMode="auto">
            <a:xfrm>
              <a:off x="8445405" y="5845543"/>
              <a:ext cx="1436126" cy="474338"/>
            </a:xfrm>
            <a:prstGeom prst="rect">
              <a:avLst/>
            </a:prstGeom>
            <a:noFill/>
            <a:ln w="9525">
              <a:noFill/>
              <a:miter lim="800000"/>
              <a:headEnd/>
              <a:tailEnd/>
            </a:ln>
          </p:spPr>
          <p:txBody>
            <a:bodyPr wrap="square" rtlCol="0">
              <a:spAutoFit/>
            </a:bodyPr>
            <a:lstStyle/>
            <a:p>
              <a:pPr algn="ctr" eaLnBrk="0" hangingPunct="0"/>
              <a:r>
                <a:rPr lang="en-US" sz="1400" b="1" dirty="0"/>
                <a:t>Flame current test pads</a:t>
              </a:r>
            </a:p>
          </p:txBody>
        </p:sp>
        <p:cxnSp>
          <p:nvCxnSpPr>
            <p:cNvPr id="10" name="Straight Arrow Connector 9">
              <a:extLst>
                <a:ext uri="{FF2B5EF4-FFF2-40B4-BE49-F238E27FC236}">
                  <a16:creationId xmlns:a16="http://schemas.microsoft.com/office/drawing/2014/main" id="{5EDACF37-9CFB-2A43-9777-E25F2F1A4A6F}"/>
                </a:ext>
              </a:extLst>
            </p:cNvPr>
            <p:cNvCxnSpPr>
              <a:cxnSpLocks/>
            </p:cNvCxnSpPr>
            <p:nvPr/>
          </p:nvCxnSpPr>
          <p:spPr bwMode="auto">
            <a:xfrm flipH="1" flipV="1">
              <a:off x="8445405" y="5227939"/>
              <a:ext cx="744331" cy="591532"/>
            </a:xfrm>
            <a:prstGeom prst="straightConnector1">
              <a:avLst/>
            </a:prstGeom>
            <a:solidFill>
              <a:schemeClr val="accent1"/>
            </a:solidFill>
            <a:ln w="34925" cap="flat" cmpd="sng" algn="ctr">
              <a:solidFill>
                <a:srgbClr val="00B050"/>
              </a:solidFill>
              <a:prstDash val="solid"/>
              <a:round/>
              <a:headEnd type="none" w="med" len="med"/>
              <a:tailEnd type="triangle"/>
            </a:ln>
            <a:effectLst/>
          </p:spPr>
        </p:cxnSp>
      </p:grpSp>
    </p:spTree>
    <p:extLst>
      <p:ext uri="{BB962C8B-B14F-4D97-AF65-F5344CB8AC3E}">
        <p14:creationId xmlns:p14="http://schemas.microsoft.com/office/powerpoint/2010/main" val="2672492529"/>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E9E1CFF-8572-5B40-B6D0-4EF85CDFB643}"/>
              </a:ext>
            </a:extLst>
          </p:cNvPr>
          <p:cNvSpPr>
            <a:spLocks noGrp="1"/>
          </p:cNvSpPr>
          <p:nvPr>
            <p:ph type="body" sz="quarter" idx="10"/>
          </p:nvPr>
        </p:nvSpPr>
        <p:spPr>
          <a:xfrm>
            <a:off x="4702520" y="1158240"/>
            <a:ext cx="3862982" cy="1863960"/>
          </a:xfrm>
        </p:spPr>
        <p:txBody>
          <a:bodyPr/>
          <a:lstStyle/>
          <a:p>
            <a:r>
              <a:rPr lang="en-US" b="1" dirty="0"/>
              <a:t>Install</a:t>
            </a:r>
            <a:endParaRPr lang="en-US" dirty="0"/>
          </a:p>
        </p:txBody>
      </p:sp>
    </p:spTree>
    <p:extLst>
      <p:ext uri="{BB962C8B-B14F-4D97-AF65-F5344CB8AC3E}">
        <p14:creationId xmlns:p14="http://schemas.microsoft.com/office/powerpoint/2010/main" val="1911156830"/>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BCD297A-241A-4E6E-B068-4126CCCABDE9}"/>
              </a:ext>
            </a:extLst>
          </p:cNvPr>
          <p:cNvSpPr/>
          <p:nvPr/>
        </p:nvSpPr>
        <p:spPr bwMode="auto">
          <a:xfrm rot="16200000">
            <a:off x="-2287654" y="3568856"/>
            <a:ext cx="5576802" cy="1001486"/>
          </a:xfrm>
          <a:prstGeom prst="rect">
            <a:avLst/>
          </a:prstGeom>
          <a:solidFill>
            <a:schemeClr val="accent1">
              <a:alpha val="10000"/>
            </a:schemeClr>
          </a:solidFill>
          <a:ln w="9525">
            <a:noFill/>
            <a:round/>
            <a:headEnd/>
            <a:tailEnd/>
          </a:ln>
          <a:effectLst/>
        </p:spPr>
        <p:txBody>
          <a:bodyPr wrap="square" rtlCol="0" anchor="ctr"/>
          <a:lstStyle/>
          <a:p>
            <a:pPr algn="ctr" eaLnBrk="0" fontAlgn="base" hangingPunct="0">
              <a:spcBef>
                <a:spcPct val="0"/>
              </a:spcBef>
              <a:spcAft>
                <a:spcPct val="0"/>
              </a:spcAft>
            </a:pPr>
            <a:endParaRPr lang="en-US" dirty="0">
              <a:solidFill>
                <a:schemeClr val="bg1"/>
              </a:solidFill>
            </a:endParaRPr>
          </a:p>
        </p:txBody>
      </p:sp>
      <p:sp>
        <p:nvSpPr>
          <p:cNvPr id="11" name="Oval 10">
            <a:extLst>
              <a:ext uri="{FF2B5EF4-FFF2-40B4-BE49-F238E27FC236}">
                <a16:creationId xmlns:a16="http://schemas.microsoft.com/office/drawing/2014/main" id="{58E60398-1D84-4ED3-913B-9BB545AED941}"/>
              </a:ext>
            </a:extLst>
          </p:cNvPr>
          <p:cNvSpPr/>
          <p:nvPr/>
        </p:nvSpPr>
        <p:spPr bwMode="auto">
          <a:xfrm>
            <a:off x="495300" y="1447800"/>
            <a:ext cx="435429" cy="435429"/>
          </a:xfrm>
          <a:prstGeom prst="ellipse">
            <a:avLst/>
          </a:prstGeom>
          <a:solidFill>
            <a:schemeClr val="accent2"/>
          </a:solidFill>
          <a:ln w="9525">
            <a:noFill/>
            <a:round/>
            <a:headEnd/>
            <a:tailEnd/>
          </a:ln>
          <a:effectLst/>
        </p:spPr>
        <p:txBody>
          <a:bodyPr wrap="square" rtlCol="0" anchor="ctr"/>
          <a:lstStyle/>
          <a:p>
            <a:pPr algn="ctr" eaLnBrk="0" fontAlgn="base" hangingPunct="0">
              <a:spcBef>
                <a:spcPct val="0"/>
              </a:spcBef>
              <a:spcAft>
                <a:spcPct val="0"/>
              </a:spcAft>
            </a:pPr>
            <a:r>
              <a:rPr lang="en-US" sz="2400" b="1" dirty="0">
                <a:solidFill>
                  <a:schemeClr val="bg1"/>
                </a:solidFill>
              </a:rPr>
              <a:t>1</a:t>
            </a:r>
          </a:p>
        </p:txBody>
      </p:sp>
      <p:sp>
        <p:nvSpPr>
          <p:cNvPr id="13" name="TextBox 12">
            <a:extLst>
              <a:ext uri="{FF2B5EF4-FFF2-40B4-BE49-F238E27FC236}">
                <a16:creationId xmlns:a16="http://schemas.microsoft.com/office/drawing/2014/main" id="{92D4F3F2-02DD-4C69-9F8E-7147AD77B870}"/>
              </a:ext>
            </a:extLst>
          </p:cNvPr>
          <p:cNvSpPr txBox="1"/>
          <p:nvPr/>
        </p:nvSpPr>
        <p:spPr bwMode="auto">
          <a:xfrm>
            <a:off x="1001489" y="1480848"/>
            <a:ext cx="7469829" cy="1477328"/>
          </a:xfrm>
          <a:prstGeom prst="rect">
            <a:avLst/>
          </a:prstGeom>
          <a:noFill/>
          <a:ln w="9525">
            <a:noFill/>
            <a:miter lim="800000"/>
            <a:headEnd/>
            <a:tailEnd/>
          </a:ln>
        </p:spPr>
        <p:txBody>
          <a:bodyPr wrap="square" lIns="91440" tIns="45720" rIns="91440" bIns="45720" rtlCol="0" anchor="t">
            <a:spAutoFit/>
          </a:bodyPr>
          <a:lstStyle/>
          <a:p>
            <a:r>
              <a:rPr lang="en-US" dirty="0"/>
              <a:t>For this installation, </a:t>
            </a:r>
            <a:r>
              <a:rPr lang="en-US" b="1" dirty="0"/>
              <a:t>50E70–820 </a:t>
            </a:r>
            <a:r>
              <a:rPr lang="en-US" dirty="0"/>
              <a:t>will be used. All wiring should be installed according to local and national electrical codes and ordinances.</a:t>
            </a:r>
          </a:p>
          <a:p>
            <a:r>
              <a:rPr lang="en-US" i="1" dirty="0"/>
              <a:t>NOTE: If the control being replaced is a Sensata Technologies 3HS-1 or 3HS-2, remove old control and skip to step 6.</a:t>
            </a:r>
            <a:endParaRPr lang="en-US" i="1" dirty="0">
              <a:cs typeface="Arial"/>
            </a:endParaRPr>
          </a:p>
        </p:txBody>
      </p:sp>
      <p:sp>
        <p:nvSpPr>
          <p:cNvPr id="14" name="Title 11">
            <a:extLst>
              <a:ext uri="{FF2B5EF4-FFF2-40B4-BE49-F238E27FC236}">
                <a16:creationId xmlns:a16="http://schemas.microsoft.com/office/drawing/2014/main" id="{4777D51C-3E2D-4241-A5B5-E72BC65EDB57}"/>
              </a:ext>
            </a:extLst>
          </p:cNvPr>
          <p:cNvSpPr>
            <a:spLocks noGrp="1"/>
          </p:cNvSpPr>
          <p:nvPr>
            <p:ph type="title"/>
          </p:nvPr>
        </p:nvSpPr>
        <p:spPr>
          <a:xfrm>
            <a:off x="351588" y="186624"/>
            <a:ext cx="8356600" cy="820103"/>
          </a:xfrm>
        </p:spPr>
        <p:txBody>
          <a:bodyPr/>
          <a:lstStyle/>
          <a:p>
            <a:r>
              <a:rPr lang="en-US" sz="2600" b="1" dirty="0"/>
              <a:t>Disconnect Power and Gas</a:t>
            </a:r>
            <a:endParaRPr lang="en-US" sz="2600" dirty="0"/>
          </a:p>
        </p:txBody>
      </p:sp>
      <p:pic>
        <p:nvPicPr>
          <p:cNvPr id="3" name="Picture 2" descr="A picture containing outdoor, tree, person, person&#10;&#10;Description automatically generated">
            <a:extLst>
              <a:ext uri="{FF2B5EF4-FFF2-40B4-BE49-F238E27FC236}">
                <a16:creationId xmlns:a16="http://schemas.microsoft.com/office/drawing/2014/main" id="{9E7593DF-9EC7-4C94-BA05-A6B7FEC9D8EF}"/>
              </a:ext>
            </a:extLst>
          </p:cNvPr>
          <p:cNvPicPr>
            <a:picLocks noChangeAspect="1"/>
          </p:cNvPicPr>
          <p:nvPr/>
        </p:nvPicPr>
        <p:blipFill rotWithShape="1">
          <a:blip r:embed="rId2"/>
          <a:srcRect t="7813" b="7813"/>
          <a:stretch/>
        </p:blipFill>
        <p:spPr>
          <a:xfrm>
            <a:off x="1635424" y="2917954"/>
            <a:ext cx="6506533" cy="3659924"/>
          </a:xfrm>
          <a:prstGeom prst="rect">
            <a:avLst/>
          </a:prstGeom>
        </p:spPr>
      </p:pic>
    </p:spTree>
    <p:extLst>
      <p:ext uri="{BB962C8B-B14F-4D97-AF65-F5344CB8AC3E}">
        <p14:creationId xmlns:p14="http://schemas.microsoft.com/office/powerpoint/2010/main" val="3969642783"/>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78158789-26C0-40CE-93B7-224F1C9A2CBF}"/>
              </a:ext>
            </a:extLst>
          </p:cNvPr>
          <p:cNvSpPr>
            <a:spLocks noGrp="1"/>
          </p:cNvSpPr>
          <p:nvPr>
            <p:ph type="title"/>
          </p:nvPr>
        </p:nvSpPr>
        <p:spPr>
          <a:xfrm>
            <a:off x="351588" y="186624"/>
            <a:ext cx="8356600" cy="820103"/>
          </a:xfrm>
        </p:spPr>
        <p:txBody>
          <a:bodyPr/>
          <a:lstStyle/>
          <a:p>
            <a:r>
              <a:rPr lang="en-US" b="1" dirty="0"/>
              <a:t>Note Location of Edge Card</a:t>
            </a:r>
            <a:endParaRPr lang="en-US" dirty="0"/>
          </a:p>
        </p:txBody>
      </p:sp>
      <p:sp>
        <p:nvSpPr>
          <p:cNvPr id="9" name="Rectangle 8">
            <a:extLst>
              <a:ext uri="{FF2B5EF4-FFF2-40B4-BE49-F238E27FC236}">
                <a16:creationId xmlns:a16="http://schemas.microsoft.com/office/drawing/2014/main" id="{8BCD297A-241A-4E6E-B068-4126CCCABDE9}"/>
              </a:ext>
            </a:extLst>
          </p:cNvPr>
          <p:cNvSpPr/>
          <p:nvPr/>
        </p:nvSpPr>
        <p:spPr bwMode="auto">
          <a:xfrm rot="16200000">
            <a:off x="-2287654" y="3568856"/>
            <a:ext cx="5576802" cy="1001486"/>
          </a:xfrm>
          <a:prstGeom prst="rect">
            <a:avLst/>
          </a:prstGeom>
          <a:solidFill>
            <a:schemeClr val="accent1">
              <a:alpha val="10000"/>
            </a:schemeClr>
          </a:solidFill>
          <a:ln w="9525">
            <a:noFill/>
            <a:round/>
            <a:headEnd/>
            <a:tailEnd/>
          </a:ln>
          <a:effectLst/>
        </p:spPr>
        <p:txBody>
          <a:bodyPr wrap="square" rtlCol="0" anchor="ctr"/>
          <a:lstStyle/>
          <a:p>
            <a:pPr algn="ctr" eaLnBrk="0" fontAlgn="base" hangingPunct="0">
              <a:spcBef>
                <a:spcPct val="0"/>
              </a:spcBef>
              <a:spcAft>
                <a:spcPct val="0"/>
              </a:spcAft>
            </a:pPr>
            <a:endParaRPr lang="en-US" dirty="0">
              <a:solidFill>
                <a:schemeClr val="bg1"/>
              </a:solidFill>
            </a:endParaRPr>
          </a:p>
        </p:txBody>
      </p:sp>
      <p:sp>
        <p:nvSpPr>
          <p:cNvPr id="11" name="Oval 10">
            <a:extLst>
              <a:ext uri="{FF2B5EF4-FFF2-40B4-BE49-F238E27FC236}">
                <a16:creationId xmlns:a16="http://schemas.microsoft.com/office/drawing/2014/main" id="{58E60398-1D84-4ED3-913B-9BB545AED941}"/>
              </a:ext>
            </a:extLst>
          </p:cNvPr>
          <p:cNvSpPr/>
          <p:nvPr/>
        </p:nvSpPr>
        <p:spPr bwMode="auto">
          <a:xfrm>
            <a:off x="495300" y="1447800"/>
            <a:ext cx="435429" cy="435429"/>
          </a:xfrm>
          <a:prstGeom prst="ellipse">
            <a:avLst/>
          </a:prstGeom>
          <a:solidFill>
            <a:schemeClr val="accent2"/>
          </a:solidFill>
          <a:ln w="9525">
            <a:noFill/>
            <a:round/>
            <a:headEnd/>
            <a:tailEnd/>
          </a:ln>
          <a:effectLst/>
        </p:spPr>
        <p:txBody>
          <a:bodyPr wrap="square" rtlCol="0" anchor="ctr"/>
          <a:lstStyle/>
          <a:p>
            <a:pPr algn="ctr" eaLnBrk="0" fontAlgn="base" hangingPunct="0">
              <a:spcBef>
                <a:spcPct val="0"/>
              </a:spcBef>
              <a:spcAft>
                <a:spcPct val="0"/>
              </a:spcAft>
            </a:pPr>
            <a:r>
              <a:rPr lang="en-US" sz="2400" b="1" dirty="0">
                <a:solidFill>
                  <a:schemeClr val="bg1"/>
                </a:solidFill>
              </a:rPr>
              <a:t>2</a:t>
            </a:r>
          </a:p>
        </p:txBody>
      </p:sp>
      <p:sp>
        <p:nvSpPr>
          <p:cNvPr id="13" name="TextBox 12">
            <a:extLst>
              <a:ext uri="{FF2B5EF4-FFF2-40B4-BE49-F238E27FC236}">
                <a16:creationId xmlns:a16="http://schemas.microsoft.com/office/drawing/2014/main" id="{92D4F3F2-02DD-4C69-9F8E-7147AD77B870}"/>
              </a:ext>
            </a:extLst>
          </p:cNvPr>
          <p:cNvSpPr txBox="1"/>
          <p:nvPr/>
        </p:nvSpPr>
        <p:spPr bwMode="auto">
          <a:xfrm>
            <a:off x="1001489" y="1480848"/>
            <a:ext cx="7777796" cy="923330"/>
          </a:xfrm>
          <a:prstGeom prst="rect">
            <a:avLst/>
          </a:prstGeom>
          <a:noFill/>
          <a:ln w="9525">
            <a:noFill/>
            <a:miter lim="800000"/>
            <a:headEnd/>
            <a:tailEnd/>
          </a:ln>
        </p:spPr>
        <p:txBody>
          <a:bodyPr wrap="square" lIns="91440" tIns="45720" rIns="91440" bIns="45720" rtlCol="0" anchor="t">
            <a:spAutoFit/>
          </a:bodyPr>
          <a:lstStyle/>
          <a:p>
            <a:r>
              <a:rPr lang="en-US" dirty="0"/>
              <a:t>Before removing the old control, note whether the edge card connector slides into the control on the top side or bottom side. If it comes in on the top, skip to step 4.</a:t>
            </a:r>
          </a:p>
        </p:txBody>
      </p:sp>
      <p:pic>
        <p:nvPicPr>
          <p:cNvPr id="7" name="Picture 6">
            <a:extLst>
              <a:ext uri="{FF2B5EF4-FFF2-40B4-BE49-F238E27FC236}">
                <a16:creationId xmlns:a16="http://schemas.microsoft.com/office/drawing/2014/main" id="{62B0354D-79BB-8F40-BF96-43704D2575E1}"/>
              </a:ext>
            </a:extLst>
          </p:cNvPr>
          <p:cNvPicPr>
            <a:picLocks noChangeAspect="1"/>
          </p:cNvPicPr>
          <p:nvPr/>
        </p:nvPicPr>
        <p:blipFill rotWithShape="1">
          <a:blip r:embed="rId2">
            <a:extLst>
              <a:ext uri="{28A0092B-C50C-407E-A947-70E740481C1C}">
                <a14:useLocalDpi xmlns:a14="http://schemas.microsoft.com/office/drawing/2010/main" val="0"/>
              </a:ext>
            </a:extLst>
          </a:blip>
          <a:srcRect l="13377" t="16589" r="13381" b="21688"/>
          <a:stretch/>
        </p:blipFill>
        <p:spPr>
          <a:xfrm>
            <a:off x="1683677" y="2737004"/>
            <a:ext cx="6506533" cy="3659924"/>
          </a:xfrm>
          <a:prstGeom prst="rect">
            <a:avLst/>
          </a:prstGeom>
        </p:spPr>
      </p:pic>
      <p:cxnSp>
        <p:nvCxnSpPr>
          <p:cNvPr id="8" name="Straight Arrow Connector 7">
            <a:extLst>
              <a:ext uri="{FF2B5EF4-FFF2-40B4-BE49-F238E27FC236}">
                <a16:creationId xmlns:a16="http://schemas.microsoft.com/office/drawing/2014/main" id="{9F889572-7B11-1C4C-A443-006F20C940AA}"/>
              </a:ext>
            </a:extLst>
          </p:cNvPr>
          <p:cNvCxnSpPr>
            <a:cxnSpLocks/>
          </p:cNvCxnSpPr>
          <p:nvPr/>
        </p:nvCxnSpPr>
        <p:spPr bwMode="auto">
          <a:xfrm>
            <a:off x="5316279" y="2404178"/>
            <a:ext cx="1" cy="1024822"/>
          </a:xfrm>
          <a:prstGeom prst="straightConnector1">
            <a:avLst/>
          </a:prstGeom>
          <a:solidFill>
            <a:schemeClr val="accent1"/>
          </a:solidFill>
          <a:ln w="57150" cap="flat" cmpd="sng" algn="ctr">
            <a:solidFill>
              <a:schemeClr val="accent2"/>
            </a:solidFill>
            <a:prstDash val="solid"/>
            <a:round/>
            <a:headEnd type="none" w="med" len="med"/>
            <a:tailEnd type="triangle"/>
          </a:ln>
          <a:effectLst/>
        </p:spPr>
      </p:cxnSp>
    </p:spTree>
    <p:extLst>
      <p:ext uri="{BB962C8B-B14F-4D97-AF65-F5344CB8AC3E}">
        <p14:creationId xmlns:p14="http://schemas.microsoft.com/office/powerpoint/2010/main" val="685988941"/>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78158789-26C0-40CE-93B7-224F1C9A2CBF}"/>
              </a:ext>
            </a:extLst>
          </p:cNvPr>
          <p:cNvSpPr>
            <a:spLocks noGrp="1"/>
          </p:cNvSpPr>
          <p:nvPr>
            <p:ph type="title"/>
          </p:nvPr>
        </p:nvSpPr>
        <p:spPr>
          <a:xfrm>
            <a:off x="345572" y="186624"/>
            <a:ext cx="8356600" cy="820103"/>
          </a:xfrm>
        </p:spPr>
        <p:txBody>
          <a:bodyPr/>
          <a:lstStyle/>
          <a:p>
            <a:r>
              <a:rPr lang="en-US" sz="2600" b="1" dirty="0"/>
              <a:t>Adaptor Board</a:t>
            </a:r>
            <a:endParaRPr lang="en-US" dirty="0"/>
          </a:p>
        </p:txBody>
      </p:sp>
      <p:sp>
        <p:nvSpPr>
          <p:cNvPr id="9" name="Rectangle 8">
            <a:extLst>
              <a:ext uri="{FF2B5EF4-FFF2-40B4-BE49-F238E27FC236}">
                <a16:creationId xmlns:a16="http://schemas.microsoft.com/office/drawing/2014/main" id="{8BCD297A-241A-4E6E-B068-4126CCCABDE9}"/>
              </a:ext>
            </a:extLst>
          </p:cNvPr>
          <p:cNvSpPr/>
          <p:nvPr/>
        </p:nvSpPr>
        <p:spPr bwMode="auto">
          <a:xfrm rot="16200000">
            <a:off x="-2287654" y="3568856"/>
            <a:ext cx="5576802" cy="1001486"/>
          </a:xfrm>
          <a:prstGeom prst="rect">
            <a:avLst/>
          </a:prstGeom>
          <a:solidFill>
            <a:schemeClr val="accent1">
              <a:alpha val="10000"/>
            </a:schemeClr>
          </a:solidFill>
          <a:ln w="9525">
            <a:noFill/>
            <a:round/>
            <a:headEnd/>
            <a:tailEnd/>
          </a:ln>
          <a:effectLst/>
        </p:spPr>
        <p:txBody>
          <a:bodyPr wrap="square" rtlCol="0" anchor="ctr"/>
          <a:lstStyle/>
          <a:p>
            <a:pPr algn="ctr" eaLnBrk="0" fontAlgn="base" hangingPunct="0">
              <a:spcBef>
                <a:spcPct val="0"/>
              </a:spcBef>
              <a:spcAft>
                <a:spcPct val="0"/>
              </a:spcAft>
            </a:pPr>
            <a:endParaRPr lang="en-US" dirty="0">
              <a:solidFill>
                <a:schemeClr val="bg1"/>
              </a:solidFill>
            </a:endParaRPr>
          </a:p>
        </p:txBody>
      </p:sp>
      <p:sp>
        <p:nvSpPr>
          <p:cNvPr id="11" name="Oval 10">
            <a:extLst>
              <a:ext uri="{FF2B5EF4-FFF2-40B4-BE49-F238E27FC236}">
                <a16:creationId xmlns:a16="http://schemas.microsoft.com/office/drawing/2014/main" id="{58E60398-1D84-4ED3-913B-9BB545AED941}"/>
              </a:ext>
            </a:extLst>
          </p:cNvPr>
          <p:cNvSpPr/>
          <p:nvPr/>
        </p:nvSpPr>
        <p:spPr bwMode="auto">
          <a:xfrm>
            <a:off x="495300" y="1447800"/>
            <a:ext cx="435429" cy="435429"/>
          </a:xfrm>
          <a:prstGeom prst="ellipse">
            <a:avLst/>
          </a:prstGeom>
          <a:solidFill>
            <a:schemeClr val="accent2"/>
          </a:solidFill>
          <a:ln w="9525">
            <a:noFill/>
            <a:round/>
            <a:headEnd/>
            <a:tailEnd/>
          </a:ln>
          <a:effectLst/>
        </p:spPr>
        <p:txBody>
          <a:bodyPr wrap="square" rtlCol="0" anchor="ctr"/>
          <a:lstStyle/>
          <a:p>
            <a:pPr algn="ctr" eaLnBrk="0" fontAlgn="base" hangingPunct="0">
              <a:spcBef>
                <a:spcPct val="0"/>
              </a:spcBef>
              <a:spcAft>
                <a:spcPct val="0"/>
              </a:spcAft>
            </a:pPr>
            <a:r>
              <a:rPr lang="en-US" sz="2400" b="1" dirty="0">
                <a:solidFill>
                  <a:schemeClr val="bg1"/>
                </a:solidFill>
              </a:rPr>
              <a:t>3</a:t>
            </a:r>
          </a:p>
        </p:txBody>
      </p:sp>
      <p:sp>
        <p:nvSpPr>
          <p:cNvPr id="13" name="TextBox 12">
            <a:extLst>
              <a:ext uri="{FF2B5EF4-FFF2-40B4-BE49-F238E27FC236}">
                <a16:creationId xmlns:a16="http://schemas.microsoft.com/office/drawing/2014/main" id="{92D4F3F2-02DD-4C69-9F8E-7147AD77B870}"/>
              </a:ext>
            </a:extLst>
          </p:cNvPr>
          <p:cNvSpPr txBox="1"/>
          <p:nvPr/>
        </p:nvSpPr>
        <p:spPr bwMode="auto">
          <a:xfrm>
            <a:off x="1001489" y="1480848"/>
            <a:ext cx="7277486" cy="923330"/>
          </a:xfrm>
          <a:prstGeom prst="rect">
            <a:avLst/>
          </a:prstGeom>
          <a:noFill/>
          <a:ln w="9525">
            <a:noFill/>
            <a:miter lim="800000"/>
            <a:headEnd/>
            <a:tailEnd/>
          </a:ln>
        </p:spPr>
        <p:txBody>
          <a:bodyPr wrap="square" lIns="91440" tIns="45720" rIns="91440" bIns="45720" rtlCol="0" anchor="t">
            <a:spAutoFit/>
          </a:bodyPr>
          <a:lstStyle/>
          <a:p>
            <a:r>
              <a:rPr lang="en-US" dirty="0"/>
              <a:t>Remove the old control. Position the 59-4819 (3AD-2) Adapter Board so that the text is right side up, then fasten it in place using the holes marked "METAL STANDOFF". </a:t>
            </a:r>
          </a:p>
        </p:txBody>
      </p:sp>
      <p:pic>
        <p:nvPicPr>
          <p:cNvPr id="7" name="Picture 6">
            <a:extLst>
              <a:ext uri="{FF2B5EF4-FFF2-40B4-BE49-F238E27FC236}">
                <a16:creationId xmlns:a16="http://schemas.microsoft.com/office/drawing/2014/main" id="{62B0354D-79BB-8F40-BF96-43704D2575E1}"/>
              </a:ext>
            </a:extLst>
          </p:cNvPr>
          <p:cNvPicPr>
            <a:picLocks noChangeAspect="1"/>
          </p:cNvPicPr>
          <p:nvPr/>
        </p:nvPicPr>
        <p:blipFill>
          <a:blip r:embed="rId2">
            <a:extLst>
              <a:ext uri="{28A0092B-C50C-407E-A947-70E740481C1C}">
                <a14:useLocalDpi xmlns:a14="http://schemas.microsoft.com/office/drawing/2010/main" val="0"/>
              </a:ext>
            </a:extLst>
          </a:blip>
          <a:srcRect l="19770" r="19770"/>
          <a:stretch/>
        </p:blipFill>
        <p:spPr>
          <a:xfrm>
            <a:off x="1135038" y="2737004"/>
            <a:ext cx="3315042" cy="3659924"/>
          </a:xfrm>
          <a:prstGeom prst="rect">
            <a:avLst/>
          </a:prstGeom>
        </p:spPr>
      </p:pic>
      <p:pic>
        <p:nvPicPr>
          <p:cNvPr id="10" name="Picture 9">
            <a:extLst>
              <a:ext uri="{FF2B5EF4-FFF2-40B4-BE49-F238E27FC236}">
                <a16:creationId xmlns:a16="http://schemas.microsoft.com/office/drawing/2014/main" id="{679BCDCA-6304-054C-B3A4-42A781A1CE7E}"/>
              </a:ext>
            </a:extLst>
          </p:cNvPr>
          <p:cNvPicPr>
            <a:picLocks noChangeAspect="1"/>
          </p:cNvPicPr>
          <p:nvPr/>
        </p:nvPicPr>
        <p:blipFill rotWithShape="1">
          <a:blip r:embed="rId3">
            <a:extLst>
              <a:ext uri="{28A0092B-C50C-407E-A947-70E740481C1C}">
                <a14:useLocalDpi xmlns:a14="http://schemas.microsoft.com/office/drawing/2010/main" val="0"/>
              </a:ext>
            </a:extLst>
          </a:blip>
          <a:srcRect l="39677" r="14865" b="24813"/>
          <a:stretch/>
        </p:blipFill>
        <p:spPr>
          <a:xfrm>
            <a:off x="4868838" y="2737004"/>
            <a:ext cx="3315042" cy="3659924"/>
          </a:xfrm>
          <a:prstGeom prst="rect">
            <a:avLst/>
          </a:prstGeom>
        </p:spPr>
      </p:pic>
    </p:spTree>
    <p:extLst>
      <p:ext uri="{BB962C8B-B14F-4D97-AF65-F5344CB8AC3E}">
        <p14:creationId xmlns:p14="http://schemas.microsoft.com/office/powerpoint/2010/main" val="647249105"/>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47F245A8-76C2-4B39-836E-6E5EF889590C}"/>
              </a:ext>
            </a:extLst>
          </p:cNvPr>
          <p:cNvSpPr/>
          <p:nvPr/>
        </p:nvSpPr>
        <p:spPr bwMode="auto">
          <a:xfrm rot="16200000">
            <a:off x="4131296" y="1616692"/>
            <a:ext cx="5351807" cy="4673599"/>
          </a:xfrm>
          <a:prstGeom prst="rect">
            <a:avLst/>
          </a:prstGeom>
          <a:solidFill>
            <a:schemeClr val="accent1">
              <a:alpha val="10000"/>
            </a:schemeClr>
          </a:solidFill>
          <a:ln w="9525">
            <a:noFill/>
            <a:round/>
            <a:headEnd/>
            <a:tailEnd/>
          </a:ln>
          <a:effectLst/>
        </p:spPr>
        <p:txBody>
          <a:bodyPr wrap="square" rtlCol="0" anchor="ctr"/>
          <a:lstStyle/>
          <a:p>
            <a:pPr algn="ctr" eaLnBrk="0" fontAlgn="base" hangingPunct="0">
              <a:spcBef>
                <a:spcPct val="0"/>
              </a:spcBef>
              <a:spcAft>
                <a:spcPct val="0"/>
              </a:spcAft>
            </a:pPr>
            <a:endParaRPr lang="en-US" dirty="0">
              <a:solidFill>
                <a:schemeClr val="bg1"/>
              </a:solidFill>
            </a:endParaRPr>
          </a:p>
        </p:txBody>
      </p:sp>
      <p:sp>
        <p:nvSpPr>
          <p:cNvPr id="2" name="Title 1">
            <a:extLst>
              <a:ext uri="{FF2B5EF4-FFF2-40B4-BE49-F238E27FC236}">
                <a16:creationId xmlns:a16="http://schemas.microsoft.com/office/drawing/2014/main" id="{E26E9E0C-84AD-46AA-BA1E-E37D772A1762}"/>
              </a:ext>
            </a:extLst>
          </p:cNvPr>
          <p:cNvSpPr>
            <a:spLocks noGrp="1"/>
          </p:cNvSpPr>
          <p:nvPr>
            <p:ph type="title"/>
          </p:nvPr>
        </p:nvSpPr>
        <p:spPr>
          <a:xfrm>
            <a:off x="369887" y="186487"/>
            <a:ext cx="8356600" cy="820103"/>
          </a:xfrm>
        </p:spPr>
        <p:txBody>
          <a:bodyPr/>
          <a:lstStyle/>
          <a:p>
            <a:r>
              <a:rPr lang="en-US" sz="2600" b="1" dirty="0"/>
              <a:t>White-Rodgers Commercial Rooftop Controls</a:t>
            </a:r>
          </a:p>
        </p:txBody>
      </p:sp>
      <p:sp>
        <p:nvSpPr>
          <p:cNvPr id="23" name="TextBox 22">
            <a:extLst>
              <a:ext uri="{FF2B5EF4-FFF2-40B4-BE49-F238E27FC236}">
                <a16:creationId xmlns:a16="http://schemas.microsoft.com/office/drawing/2014/main" id="{EDB05BA0-0D08-4343-8621-2A3B5A45AC75}"/>
              </a:ext>
            </a:extLst>
          </p:cNvPr>
          <p:cNvSpPr txBox="1"/>
          <p:nvPr/>
        </p:nvSpPr>
        <p:spPr bwMode="auto">
          <a:xfrm>
            <a:off x="369887" y="1354195"/>
            <a:ext cx="4011613" cy="5352619"/>
          </a:xfrm>
          <a:prstGeom prst="rect">
            <a:avLst/>
          </a:prstGeom>
          <a:noFill/>
          <a:ln w="9525">
            <a:noFill/>
            <a:miter lim="800000"/>
            <a:headEnd/>
            <a:tailEnd/>
          </a:ln>
        </p:spPr>
        <p:txBody>
          <a:bodyPr wrap="square" lIns="91440" tIns="45720" rIns="91440" bIns="45720" anchor="t">
            <a:spAutoFit/>
          </a:bodyPr>
          <a:lstStyle/>
          <a:p>
            <a:pPr eaLnBrk="0" hangingPunct="0">
              <a:lnSpc>
                <a:spcPct val="105000"/>
              </a:lnSpc>
            </a:pPr>
            <a:r>
              <a:rPr lang="en-US" dirty="0"/>
              <a:t>As the direct OEM supplier of electromechanical ignition modules for Trane Rooftop Units (RTUs), White-Rodgers is uniquely suited to supply the replacement market, with three unique models and one accessory.</a:t>
            </a:r>
          </a:p>
          <a:p>
            <a:pPr>
              <a:lnSpc>
                <a:spcPct val="105000"/>
              </a:lnSpc>
            </a:pPr>
            <a:endParaRPr lang="en-US" dirty="0">
              <a:cs typeface="Arial"/>
            </a:endParaRPr>
          </a:p>
          <a:p>
            <a:pPr eaLnBrk="0" hangingPunct="0">
              <a:lnSpc>
                <a:spcPct val="105000"/>
              </a:lnSpc>
            </a:pPr>
            <a:endParaRPr lang="en-US" dirty="0"/>
          </a:p>
          <a:p>
            <a:pPr eaLnBrk="0" hangingPunct="0">
              <a:lnSpc>
                <a:spcPct val="105000"/>
              </a:lnSpc>
            </a:pPr>
            <a:r>
              <a:rPr lang="en-US" b="1" kern="0" dirty="0"/>
              <a:t>Features</a:t>
            </a:r>
          </a:p>
          <a:p>
            <a:pPr marL="285750" indent="-285750">
              <a:spcBef>
                <a:spcPts val="0"/>
              </a:spcBef>
              <a:spcAft>
                <a:spcPts val="200"/>
              </a:spcAft>
              <a:buClr>
                <a:schemeClr val="tx1"/>
              </a:buClr>
              <a:buSzPct val="100000"/>
              <a:buFont typeface="Arial" panose="020B0604020202020204" pitchFamily="34" charset="0"/>
              <a:buChar char="•"/>
            </a:pPr>
            <a:r>
              <a:rPr lang="en-US" dirty="0"/>
              <a:t>Easy to Install</a:t>
            </a:r>
          </a:p>
          <a:p>
            <a:pPr marL="285750" indent="-285750">
              <a:spcBef>
                <a:spcPts val="0"/>
              </a:spcBef>
              <a:spcAft>
                <a:spcPts val="200"/>
              </a:spcAft>
              <a:buClr>
                <a:schemeClr val="tx1"/>
              </a:buClr>
              <a:buSzPct val="100000"/>
              <a:buFont typeface="Arial" panose="020B0604020202020204" pitchFamily="34" charset="0"/>
              <a:buChar char="•"/>
            </a:pPr>
            <a:r>
              <a:rPr lang="en-US" dirty="0"/>
              <a:t>Full Color Boxes</a:t>
            </a:r>
          </a:p>
          <a:p>
            <a:pPr marL="285750" indent="-285750">
              <a:spcBef>
                <a:spcPts val="0"/>
              </a:spcBef>
              <a:spcAft>
                <a:spcPts val="200"/>
              </a:spcAft>
              <a:buClr>
                <a:schemeClr val="tx1"/>
              </a:buClr>
              <a:buSzPct val="100000"/>
              <a:buFont typeface="Arial" panose="020B0604020202020204" pitchFamily="34" charset="0"/>
              <a:buChar char="•"/>
            </a:pPr>
            <a:r>
              <a:rPr lang="en-US" dirty="0"/>
              <a:t>Complete Cross Reference on Box</a:t>
            </a:r>
          </a:p>
          <a:p>
            <a:pPr marL="285750" indent="-285750">
              <a:spcBef>
                <a:spcPts val="0"/>
              </a:spcBef>
              <a:spcAft>
                <a:spcPts val="200"/>
              </a:spcAft>
              <a:buClr>
                <a:schemeClr val="tx1"/>
              </a:buClr>
              <a:buSzPct val="100000"/>
              <a:buFont typeface="Arial" panose="020B0604020202020204" pitchFamily="34" charset="0"/>
              <a:buChar char="•"/>
            </a:pPr>
            <a:r>
              <a:rPr lang="en-US" dirty="0"/>
              <a:t>Instruction Sheet</a:t>
            </a:r>
          </a:p>
          <a:p>
            <a:pPr marL="285750" indent="-285750">
              <a:spcBef>
                <a:spcPts val="0"/>
              </a:spcBef>
              <a:spcAft>
                <a:spcPts val="200"/>
              </a:spcAft>
              <a:buClr>
                <a:schemeClr val="tx1"/>
              </a:buClr>
              <a:buSzPct val="100000"/>
              <a:buFont typeface="Arial" panose="020B0604020202020204" pitchFamily="34" charset="0"/>
              <a:buChar char="•"/>
            </a:pPr>
            <a:r>
              <a:rPr lang="en-US" dirty="0"/>
              <a:t>Fault Code Label, Accessory Parts to Meet or Exceed OEM Offering</a:t>
            </a:r>
          </a:p>
          <a:p>
            <a:pPr eaLnBrk="0" hangingPunct="0">
              <a:lnSpc>
                <a:spcPct val="105000"/>
              </a:lnSpc>
            </a:pPr>
            <a:endParaRPr lang="en-US" kern="0" dirty="0">
              <a:solidFill>
                <a:srgbClr val="004B8D"/>
              </a:solidFill>
            </a:endParaRPr>
          </a:p>
          <a:p>
            <a:pPr eaLnBrk="0" hangingPunct="0">
              <a:lnSpc>
                <a:spcPct val="105000"/>
              </a:lnSpc>
            </a:pPr>
            <a:endParaRPr lang="en-US" dirty="0"/>
          </a:p>
        </p:txBody>
      </p:sp>
      <p:sp>
        <p:nvSpPr>
          <p:cNvPr id="16" name="TextBox 15">
            <a:extLst>
              <a:ext uri="{FF2B5EF4-FFF2-40B4-BE49-F238E27FC236}">
                <a16:creationId xmlns:a16="http://schemas.microsoft.com/office/drawing/2014/main" id="{52751C4F-EAAF-4FAB-A837-997B0EDAA466}"/>
              </a:ext>
            </a:extLst>
          </p:cNvPr>
          <p:cNvSpPr txBox="1"/>
          <p:nvPr/>
        </p:nvSpPr>
        <p:spPr bwMode="auto">
          <a:xfrm>
            <a:off x="6718269" y="5858655"/>
            <a:ext cx="2223860" cy="660630"/>
          </a:xfrm>
          <a:prstGeom prst="rect">
            <a:avLst/>
          </a:prstGeom>
          <a:noFill/>
          <a:ln w="9525">
            <a:noFill/>
            <a:miter lim="800000"/>
            <a:headEnd/>
            <a:tailEnd/>
          </a:ln>
        </p:spPr>
        <p:txBody>
          <a:bodyPr wrap="square" rtlCol="0">
            <a:spAutoFit/>
          </a:bodyPr>
          <a:lstStyle/>
          <a:p>
            <a:pPr algn="ctr" eaLnBrk="0" hangingPunct="0">
              <a:lnSpc>
                <a:spcPct val="105000"/>
              </a:lnSpc>
            </a:pPr>
            <a:r>
              <a:rPr lang="en-US" sz="1200" b="1" i="1" dirty="0"/>
              <a:t>F50N02-820</a:t>
            </a:r>
          </a:p>
          <a:p>
            <a:pPr algn="ctr" eaLnBrk="0" hangingPunct="0">
              <a:lnSpc>
                <a:spcPct val="105000"/>
              </a:lnSpc>
            </a:pPr>
            <a:r>
              <a:rPr lang="en-US" sz="1200" dirty="0"/>
              <a:t>Accessory Adaptor Board and Harnesses for Spark Controls</a:t>
            </a:r>
            <a:r>
              <a:rPr lang="en-US" sz="1200" b="1" dirty="0"/>
              <a:t> </a:t>
            </a:r>
          </a:p>
        </p:txBody>
      </p:sp>
      <p:sp>
        <p:nvSpPr>
          <p:cNvPr id="19" name="TextBox 18">
            <a:extLst>
              <a:ext uri="{FF2B5EF4-FFF2-40B4-BE49-F238E27FC236}">
                <a16:creationId xmlns:a16="http://schemas.microsoft.com/office/drawing/2014/main" id="{5C647C39-BDB6-4EA7-9993-26E3BC163FCA}"/>
              </a:ext>
            </a:extLst>
          </p:cNvPr>
          <p:cNvSpPr txBox="1"/>
          <p:nvPr/>
        </p:nvSpPr>
        <p:spPr bwMode="auto">
          <a:xfrm>
            <a:off x="6619249" y="3314096"/>
            <a:ext cx="2757896" cy="660630"/>
          </a:xfrm>
          <a:prstGeom prst="rect">
            <a:avLst/>
          </a:prstGeom>
          <a:noFill/>
          <a:ln w="9525">
            <a:noFill/>
            <a:miter lim="800000"/>
            <a:headEnd/>
            <a:tailEnd/>
          </a:ln>
        </p:spPr>
        <p:txBody>
          <a:bodyPr wrap="square" lIns="91440" tIns="45720" rIns="91440" bIns="45720" rtlCol="0" anchor="t">
            <a:spAutoFit/>
          </a:bodyPr>
          <a:lstStyle/>
          <a:p>
            <a:pPr algn="ctr" eaLnBrk="0" hangingPunct="0">
              <a:lnSpc>
                <a:spcPct val="105000"/>
              </a:lnSpc>
            </a:pPr>
            <a:r>
              <a:rPr lang="en-US" sz="1200" b="1" i="1" dirty="0"/>
              <a:t> 50N02B-820 </a:t>
            </a:r>
          </a:p>
          <a:p>
            <a:pPr algn="ctr">
              <a:lnSpc>
                <a:spcPct val="105000"/>
              </a:lnSpc>
            </a:pPr>
            <a:r>
              <a:rPr lang="en-US" sz="1200" b="1" i="1" dirty="0"/>
              <a:t>(45s Blower Delay)</a:t>
            </a:r>
            <a:endParaRPr lang="en-US" sz="1200" b="1" i="1" dirty="0">
              <a:cs typeface="Arial"/>
            </a:endParaRPr>
          </a:p>
          <a:p>
            <a:pPr algn="ctr" eaLnBrk="0" hangingPunct="0">
              <a:lnSpc>
                <a:spcPct val="105000"/>
              </a:lnSpc>
            </a:pPr>
            <a:r>
              <a:rPr lang="en-US" sz="1200" dirty="0"/>
              <a:t>Direct Spark Ignition</a:t>
            </a:r>
            <a:r>
              <a:rPr lang="en-US" sz="1200" b="1" dirty="0"/>
              <a:t> </a:t>
            </a:r>
          </a:p>
        </p:txBody>
      </p:sp>
      <p:pic>
        <p:nvPicPr>
          <p:cNvPr id="22" name="Picture 21">
            <a:extLst>
              <a:ext uri="{FF2B5EF4-FFF2-40B4-BE49-F238E27FC236}">
                <a16:creationId xmlns:a16="http://schemas.microsoft.com/office/drawing/2014/main" id="{E9CD331C-00A8-4C8C-B151-487EADA0EC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65821" y="1368218"/>
            <a:ext cx="2064752" cy="1845372"/>
          </a:xfrm>
          <a:prstGeom prst="rect">
            <a:avLst/>
          </a:prstGeom>
        </p:spPr>
      </p:pic>
      <p:sp>
        <p:nvSpPr>
          <p:cNvPr id="25" name="TextBox 24">
            <a:extLst>
              <a:ext uri="{FF2B5EF4-FFF2-40B4-BE49-F238E27FC236}">
                <a16:creationId xmlns:a16="http://schemas.microsoft.com/office/drawing/2014/main" id="{C444C764-F2D0-4CBF-90C3-63A044EF10C8}"/>
              </a:ext>
            </a:extLst>
          </p:cNvPr>
          <p:cNvSpPr txBox="1"/>
          <p:nvPr/>
        </p:nvSpPr>
        <p:spPr bwMode="auto">
          <a:xfrm>
            <a:off x="4824128" y="5888931"/>
            <a:ext cx="1561975" cy="466731"/>
          </a:xfrm>
          <a:prstGeom prst="rect">
            <a:avLst/>
          </a:prstGeom>
          <a:noFill/>
          <a:ln w="9525">
            <a:noFill/>
            <a:miter lim="800000"/>
            <a:headEnd/>
            <a:tailEnd/>
          </a:ln>
        </p:spPr>
        <p:txBody>
          <a:bodyPr wrap="square" rtlCol="0">
            <a:spAutoFit/>
          </a:bodyPr>
          <a:lstStyle/>
          <a:p>
            <a:pPr algn="ctr" eaLnBrk="0" hangingPunct="0">
              <a:lnSpc>
                <a:spcPct val="105000"/>
              </a:lnSpc>
            </a:pPr>
            <a:r>
              <a:rPr lang="en-US" sz="1200" b="1" i="1" dirty="0"/>
              <a:t>50E70-820</a:t>
            </a:r>
          </a:p>
          <a:p>
            <a:pPr algn="ctr" eaLnBrk="0" hangingPunct="0">
              <a:lnSpc>
                <a:spcPct val="105000"/>
              </a:lnSpc>
            </a:pPr>
            <a:r>
              <a:rPr lang="en-US" sz="1200" dirty="0"/>
              <a:t>Hot Surface Ignition</a:t>
            </a:r>
          </a:p>
        </p:txBody>
      </p:sp>
      <p:pic>
        <p:nvPicPr>
          <p:cNvPr id="11" name="Picture 10">
            <a:extLst>
              <a:ext uri="{FF2B5EF4-FFF2-40B4-BE49-F238E27FC236}">
                <a16:creationId xmlns:a16="http://schemas.microsoft.com/office/drawing/2014/main" id="{8FCC45F7-7411-44D3-98F7-B6A618B067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85735" y="1371901"/>
            <a:ext cx="2064752" cy="1845372"/>
          </a:xfrm>
          <a:prstGeom prst="rect">
            <a:avLst/>
          </a:prstGeom>
        </p:spPr>
      </p:pic>
      <p:sp>
        <p:nvSpPr>
          <p:cNvPr id="12" name="TextBox 11">
            <a:extLst>
              <a:ext uri="{FF2B5EF4-FFF2-40B4-BE49-F238E27FC236}">
                <a16:creationId xmlns:a16="http://schemas.microsoft.com/office/drawing/2014/main" id="{22C060D7-7C6D-4B01-8007-6BFE061F9FB6}"/>
              </a:ext>
            </a:extLst>
          </p:cNvPr>
          <p:cNvSpPr txBox="1"/>
          <p:nvPr/>
        </p:nvSpPr>
        <p:spPr bwMode="auto">
          <a:xfrm>
            <a:off x="4237254" y="3307292"/>
            <a:ext cx="2757896" cy="660630"/>
          </a:xfrm>
          <a:prstGeom prst="rect">
            <a:avLst/>
          </a:prstGeom>
          <a:noFill/>
          <a:ln w="9525">
            <a:noFill/>
            <a:miter lim="800000"/>
            <a:headEnd/>
            <a:tailEnd/>
          </a:ln>
        </p:spPr>
        <p:txBody>
          <a:bodyPr wrap="square" lIns="91440" tIns="45720" rIns="91440" bIns="45720" rtlCol="0" anchor="t">
            <a:spAutoFit/>
          </a:bodyPr>
          <a:lstStyle/>
          <a:p>
            <a:pPr algn="ctr" eaLnBrk="0" hangingPunct="0">
              <a:lnSpc>
                <a:spcPct val="105000"/>
              </a:lnSpc>
            </a:pPr>
            <a:r>
              <a:rPr lang="en-US" sz="1200" b="1" i="1" dirty="0"/>
              <a:t>50N02A-820 </a:t>
            </a:r>
            <a:endParaRPr lang="en-US" dirty="0"/>
          </a:p>
          <a:p>
            <a:pPr algn="ctr">
              <a:lnSpc>
                <a:spcPct val="105000"/>
              </a:lnSpc>
            </a:pPr>
            <a:r>
              <a:rPr lang="en-US" sz="1200" b="1" i="1" dirty="0"/>
              <a:t>(80s Blower Delay)</a:t>
            </a:r>
            <a:endParaRPr lang="en-US" dirty="0"/>
          </a:p>
          <a:p>
            <a:pPr algn="ctr" eaLnBrk="0" hangingPunct="0">
              <a:lnSpc>
                <a:spcPct val="105000"/>
              </a:lnSpc>
            </a:pPr>
            <a:r>
              <a:rPr lang="en-US" sz="1200" b="1" i="1" dirty="0"/>
              <a:t> </a:t>
            </a:r>
            <a:r>
              <a:rPr lang="en-US" sz="1200" dirty="0"/>
              <a:t>Direct Spark Ignition</a:t>
            </a:r>
            <a:r>
              <a:rPr lang="en-US" sz="1200" b="1" dirty="0"/>
              <a:t> </a:t>
            </a:r>
          </a:p>
        </p:txBody>
      </p:sp>
      <p:pic>
        <p:nvPicPr>
          <p:cNvPr id="4" name="Picture 3" descr="A picture containing text, electronics, circuit&#10;&#10;Description automatically generated">
            <a:extLst>
              <a:ext uri="{FF2B5EF4-FFF2-40B4-BE49-F238E27FC236}">
                <a16:creationId xmlns:a16="http://schemas.microsoft.com/office/drawing/2014/main" id="{F50FD570-32B8-264E-B6A1-F0C6878674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85735" y="3965750"/>
            <a:ext cx="2064752" cy="2064752"/>
          </a:xfrm>
          <a:prstGeom prst="rect">
            <a:avLst/>
          </a:prstGeom>
        </p:spPr>
      </p:pic>
      <p:pic>
        <p:nvPicPr>
          <p:cNvPr id="6" name="Picture 5">
            <a:extLst>
              <a:ext uri="{FF2B5EF4-FFF2-40B4-BE49-F238E27FC236}">
                <a16:creationId xmlns:a16="http://schemas.microsoft.com/office/drawing/2014/main" id="{6210462F-4EB9-4344-B5F2-E1B572AEFC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77985" y="4485302"/>
            <a:ext cx="665473" cy="1318298"/>
          </a:xfrm>
          <a:prstGeom prst="rect">
            <a:avLst/>
          </a:prstGeom>
        </p:spPr>
      </p:pic>
      <p:pic>
        <p:nvPicPr>
          <p:cNvPr id="10" name="Picture 9">
            <a:extLst>
              <a:ext uri="{FF2B5EF4-FFF2-40B4-BE49-F238E27FC236}">
                <a16:creationId xmlns:a16="http://schemas.microsoft.com/office/drawing/2014/main" id="{3C5BDFE3-A7F1-A543-BD48-05A6A48A2DE4}"/>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890406" y="4171483"/>
            <a:ext cx="1544626" cy="1408930"/>
          </a:xfrm>
          <a:prstGeom prst="rect">
            <a:avLst/>
          </a:prstGeom>
        </p:spPr>
      </p:pic>
      <p:pic>
        <p:nvPicPr>
          <p:cNvPr id="8" name="Picture 7">
            <a:extLst>
              <a:ext uri="{FF2B5EF4-FFF2-40B4-BE49-F238E27FC236}">
                <a16:creationId xmlns:a16="http://schemas.microsoft.com/office/drawing/2014/main" id="{A0754A8F-5457-9A4B-9A7B-544CE3C5345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23791" y="4485302"/>
            <a:ext cx="618131" cy="1318298"/>
          </a:xfrm>
          <a:prstGeom prst="rect">
            <a:avLst/>
          </a:prstGeom>
        </p:spPr>
      </p:pic>
    </p:spTree>
    <p:extLst>
      <p:ext uri="{BB962C8B-B14F-4D97-AF65-F5344CB8AC3E}">
        <p14:creationId xmlns:p14="http://schemas.microsoft.com/office/powerpoint/2010/main" val="982382409"/>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2B0354D-79BB-8F40-BF96-43704D2575E1}"/>
              </a:ext>
            </a:extLst>
          </p:cNvPr>
          <p:cNvPicPr>
            <a:picLocks noChangeAspect="1"/>
          </p:cNvPicPr>
          <p:nvPr/>
        </p:nvPicPr>
        <p:blipFill rotWithShape="1">
          <a:blip r:embed="rId2">
            <a:extLst>
              <a:ext uri="{28A0092B-C50C-407E-A947-70E740481C1C}">
                <a14:useLocalDpi xmlns:a14="http://schemas.microsoft.com/office/drawing/2010/main" val="0"/>
              </a:ext>
            </a:extLst>
          </a:blip>
          <a:srcRect l="31739" t="33920" r="3595" b="11534"/>
          <a:stretch/>
        </p:blipFill>
        <p:spPr>
          <a:xfrm>
            <a:off x="1683676" y="2737004"/>
            <a:ext cx="6500203" cy="3659924"/>
          </a:xfrm>
          <a:prstGeom prst="rect">
            <a:avLst/>
          </a:prstGeom>
        </p:spPr>
      </p:pic>
      <p:sp>
        <p:nvSpPr>
          <p:cNvPr id="9" name="Rectangle 8">
            <a:extLst>
              <a:ext uri="{FF2B5EF4-FFF2-40B4-BE49-F238E27FC236}">
                <a16:creationId xmlns:a16="http://schemas.microsoft.com/office/drawing/2014/main" id="{8BCD297A-241A-4E6E-B068-4126CCCABDE9}"/>
              </a:ext>
            </a:extLst>
          </p:cNvPr>
          <p:cNvSpPr/>
          <p:nvPr/>
        </p:nvSpPr>
        <p:spPr bwMode="auto">
          <a:xfrm rot="16200000">
            <a:off x="-2287654" y="3568856"/>
            <a:ext cx="5576802" cy="1001486"/>
          </a:xfrm>
          <a:prstGeom prst="rect">
            <a:avLst/>
          </a:prstGeom>
          <a:solidFill>
            <a:schemeClr val="accent1">
              <a:alpha val="10000"/>
            </a:schemeClr>
          </a:solidFill>
          <a:ln w="9525">
            <a:noFill/>
            <a:round/>
            <a:headEnd/>
            <a:tailEnd/>
          </a:ln>
          <a:effectLst/>
        </p:spPr>
        <p:txBody>
          <a:bodyPr wrap="square" rtlCol="0" anchor="ctr"/>
          <a:lstStyle/>
          <a:p>
            <a:pPr algn="ctr" eaLnBrk="0" fontAlgn="base" hangingPunct="0">
              <a:spcBef>
                <a:spcPct val="0"/>
              </a:spcBef>
              <a:spcAft>
                <a:spcPct val="0"/>
              </a:spcAft>
            </a:pPr>
            <a:endParaRPr lang="en-US" dirty="0">
              <a:solidFill>
                <a:schemeClr val="bg1"/>
              </a:solidFill>
            </a:endParaRPr>
          </a:p>
        </p:txBody>
      </p:sp>
      <p:sp>
        <p:nvSpPr>
          <p:cNvPr id="11" name="Oval 10">
            <a:extLst>
              <a:ext uri="{FF2B5EF4-FFF2-40B4-BE49-F238E27FC236}">
                <a16:creationId xmlns:a16="http://schemas.microsoft.com/office/drawing/2014/main" id="{58E60398-1D84-4ED3-913B-9BB545AED941}"/>
              </a:ext>
            </a:extLst>
          </p:cNvPr>
          <p:cNvSpPr/>
          <p:nvPr/>
        </p:nvSpPr>
        <p:spPr bwMode="auto">
          <a:xfrm>
            <a:off x="495300" y="1447800"/>
            <a:ext cx="435429" cy="435429"/>
          </a:xfrm>
          <a:prstGeom prst="ellipse">
            <a:avLst/>
          </a:prstGeom>
          <a:solidFill>
            <a:schemeClr val="accent2"/>
          </a:solidFill>
          <a:ln w="9525">
            <a:noFill/>
            <a:round/>
            <a:headEnd/>
            <a:tailEnd/>
          </a:ln>
          <a:effectLst/>
        </p:spPr>
        <p:txBody>
          <a:bodyPr wrap="square" rtlCol="0" anchor="ctr"/>
          <a:lstStyle/>
          <a:p>
            <a:pPr algn="ctr" eaLnBrk="0" fontAlgn="base" hangingPunct="0">
              <a:spcBef>
                <a:spcPct val="0"/>
              </a:spcBef>
              <a:spcAft>
                <a:spcPct val="0"/>
              </a:spcAft>
            </a:pPr>
            <a:r>
              <a:rPr lang="en-US" sz="2400" b="1" dirty="0">
                <a:solidFill>
                  <a:schemeClr val="bg1"/>
                </a:solidFill>
              </a:rPr>
              <a:t>4</a:t>
            </a:r>
          </a:p>
        </p:txBody>
      </p:sp>
      <p:sp>
        <p:nvSpPr>
          <p:cNvPr id="13" name="TextBox 12">
            <a:extLst>
              <a:ext uri="{FF2B5EF4-FFF2-40B4-BE49-F238E27FC236}">
                <a16:creationId xmlns:a16="http://schemas.microsoft.com/office/drawing/2014/main" id="{92D4F3F2-02DD-4C69-9F8E-7147AD77B870}"/>
              </a:ext>
            </a:extLst>
          </p:cNvPr>
          <p:cNvSpPr txBox="1"/>
          <p:nvPr/>
        </p:nvSpPr>
        <p:spPr bwMode="auto">
          <a:xfrm>
            <a:off x="1001489" y="1480848"/>
            <a:ext cx="7532911" cy="646331"/>
          </a:xfrm>
          <a:prstGeom prst="rect">
            <a:avLst/>
          </a:prstGeom>
          <a:noFill/>
          <a:ln w="9525">
            <a:noFill/>
            <a:miter lim="800000"/>
            <a:headEnd/>
            <a:tailEnd/>
          </a:ln>
        </p:spPr>
        <p:txBody>
          <a:bodyPr wrap="square" lIns="91440" tIns="45720" rIns="91440" bIns="45720" rtlCol="0" anchor="t">
            <a:spAutoFit/>
          </a:bodyPr>
          <a:lstStyle/>
          <a:p>
            <a:r>
              <a:rPr lang="en-US" dirty="0"/>
              <a:t>Attach the quick connect end of the 24 VAC Wiring Harness (0115-0263) to the HOT 24 VAC tap of the low voltage transformer. </a:t>
            </a:r>
          </a:p>
        </p:txBody>
      </p:sp>
      <p:sp>
        <p:nvSpPr>
          <p:cNvPr id="14" name="Title 11">
            <a:extLst>
              <a:ext uri="{FF2B5EF4-FFF2-40B4-BE49-F238E27FC236}">
                <a16:creationId xmlns:a16="http://schemas.microsoft.com/office/drawing/2014/main" id="{146E3B5A-B3ED-4D30-8125-EB27561937B1}"/>
              </a:ext>
            </a:extLst>
          </p:cNvPr>
          <p:cNvSpPr txBox="1">
            <a:spLocks/>
          </p:cNvSpPr>
          <p:nvPr/>
        </p:nvSpPr>
        <p:spPr bwMode="auto">
          <a:xfrm>
            <a:off x="345572" y="186624"/>
            <a:ext cx="8356600" cy="820103"/>
          </a:xfrm>
          <a:prstGeom prst="rect">
            <a:avLst/>
          </a:prstGeom>
          <a:noFill/>
          <a:ln w="9525">
            <a:noFill/>
            <a:miter lim="800000"/>
            <a:headEnd/>
            <a:tailEnd/>
          </a:ln>
          <a:effectLst/>
        </p:spPr>
        <p:txBody>
          <a:bodyPr vert="horz" wrap="square" lIns="91440" tIns="45720" rIns="91440" bIns="45720" numCol="1" anchor="b" anchorCtr="0" compatLnSpc="1"/>
          <a:lstStyle>
            <a:lvl1pPr algn="l" rtl="0" eaLnBrk="0" fontAlgn="base" hangingPunct="0">
              <a:lnSpc>
                <a:spcPct val="85000"/>
              </a:lnSpc>
              <a:spcBef>
                <a:spcPct val="0"/>
              </a:spcBef>
              <a:spcAft>
                <a:spcPct val="0"/>
              </a:spcAft>
              <a:defRPr sz="2800" b="0" i="0" cap="none" spc="0">
                <a:ln>
                  <a:noFill/>
                </a:ln>
                <a:solidFill>
                  <a:schemeClr val="accent1"/>
                </a:solidFill>
                <a:effectLst/>
                <a:latin typeface="+mj-lt"/>
                <a:ea typeface="+mj-ea"/>
                <a:cs typeface="+mj-cs"/>
              </a:defRPr>
            </a:lvl1pPr>
            <a:lvl2pPr algn="l" rtl="0" eaLnBrk="0" fontAlgn="base" hangingPunct="0">
              <a:lnSpc>
                <a:spcPct val="85000"/>
              </a:lnSpc>
              <a:spcBef>
                <a:spcPct val="0"/>
              </a:spcBef>
              <a:spcAft>
                <a:spcPct val="0"/>
              </a:spcAft>
              <a:defRPr sz="2800" b="1" i="1">
                <a:solidFill>
                  <a:schemeClr val="tx1"/>
                </a:solidFill>
                <a:effectLst>
                  <a:outerShdw blurRad="38100" dist="38100" dir="2700000" algn="tl">
                    <a:srgbClr val="C0C0C0"/>
                  </a:outerShdw>
                </a:effectLst>
                <a:latin typeface="Arial" charset="0"/>
              </a:defRPr>
            </a:lvl2pPr>
            <a:lvl3pPr algn="l" rtl="0" eaLnBrk="0" fontAlgn="base" hangingPunct="0">
              <a:lnSpc>
                <a:spcPct val="85000"/>
              </a:lnSpc>
              <a:spcBef>
                <a:spcPct val="0"/>
              </a:spcBef>
              <a:spcAft>
                <a:spcPct val="0"/>
              </a:spcAft>
              <a:defRPr sz="2800" b="1" i="1">
                <a:solidFill>
                  <a:schemeClr val="tx1"/>
                </a:solidFill>
                <a:effectLst>
                  <a:outerShdw blurRad="38100" dist="38100" dir="2700000" algn="tl">
                    <a:srgbClr val="C0C0C0"/>
                  </a:outerShdw>
                </a:effectLst>
                <a:latin typeface="Arial" charset="0"/>
              </a:defRPr>
            </a:lvl3pPr>
            <a:lvl4pPr algn="l" rtl="0" eaLnBrk="0" fontAlgn="base" hangingPunct="0">
              <a:lnSpc>
                <a:spcPct val="85000"/>
              </a:lnSpc>
              <a:spcBef>
                <a:spcPct val="0"/>
              </a:spcBef>
              <a:spcAft>
                <a:spcPct val="0"/>
              </a:spcAft>
              <a:defRPr sz="2800" b="1" i="1">
                <a:solidFill>
                  <a:schemeClr val="tx1"/>
                </a:solidFill>
                <a:effectLst>
                  <a:outerShdw blurRad="38100" dist="38100" dir="2700000" algn="tl">
                    <a:srgbClr val="C0C0C0"/>
                  </a:outerShdw>
                </a:effectLst>
                <a:latin typeface="Arial" charset="0"/>
              </a:defRPr>
            </a:lvl4pPr>
            <a:lvl5pPr algn="l" rtl="0" eaLnBrk="0" fontAlgn="base" hangingPunct="0">
              <a:lnSpc>
                <a:spcPct val="85000"/>
              </a:lnSpc>
              <a:spcBef>
                <a:spcPct val="0"/>
              </a:spcBef>
              <a:spcAft>
                <a:spcPct val="0"/>
              </a:spcAft>
              <a:defRPr sz="2800" b="1" i="1">
                <a:solidFill>
                  <a:schemeClr val="tx1"/>
                </a:solidFill>
                <a:effectLst>
                  <a:outerShdw blurRad="38100" dist="38100" dir="2700000" algn="tl">
                    <a:srgbClr val="C0C0C0"/>
                  </a:outerShdw>
                </a:effectLst>
                <a:latin typeface="Arial" charset="0"/>
              </a:defRPr>
            </a:lvl5pPr>
            <a:lvl6pPr marL="457200" algn="l" rtl="0" eaLnBrk="0" fontAlgn="base" hangingPunct="0">
              <a:lnSpc>
                <a:spcPct val="85000"/>
              </a:lnSpc>
              <a:spcBef>
                <a:spcPct val="0"/>
              </a:spcBef>
              <a:spcAft>
                <a:spcPct val="0"/>
              </a:spcAft>
              <a:defRPr sz="3200" b="1" i="1">
                <a:solidFill>
                  <a:srgbClr val="0F245F"/>
                </a:solidFill>
                <a:effectLst>
                  <a:outerShdw blurRad="38100" dist="38100" dir="2700000" algn="tl">
                    <a:srgbClr val="C0C0C0"/>
                  </a:outerShdw>
                </a:effectLst>
                <a:latin typeface="Arial" charset="0"/>
              </a:defRPr>
            </a:lvl6pPr>
            <a:lvl7pPr marL="914400" algn="l" rtl="0" eaLnBrk="0" fontAlgn="base" hangingPunct="0">
              <a:lnSpc>
                <a:spcPct val="85000"/>
              </a:lnSpc>
              <a:spcBef>
                <a:spcPct val="0"/>
              </a:spcBef>
              <a:spcAft>
                <a:spcPct val="0"/>
              </a:spcAft>
              <a:defRPr sz="3200" b="1" i="1">
                <a:solidFill>
                  <a:srgbClr val="0F245F"/>
                </a:solidFill>
                <a:effectLst>
                  <a:outerShdw blurRad="38100" dist="38100" dir="2700000" algn="tl">
                    <a:srgbClr val="C0C0C0"/>
                  </a:outerShdw>
                </a:effectLst>
                <a:latin typeface="Arial" charset="0"/>
              </a:defRPr>
            </a:lvl7pPr>
            <a:lvl8pPr marL="1371600" algn="l" rtl="0" eaLnBrk="0" fontAlgn="base" hangingPunct="0">
              <a:lnSpc>
                <a:spcPct val="85000"/>
              </a:lnSpc>
              <a:spcBef>
                <a:spcPct val="0"/>
              </a:spcBef>
              <a:spcAft>
                <a:spcPct val="0"/>
              </a:spcAft>
              <a:defRPr sz="3200" b="1" i="1">
                <a:solidFill>
                  <a:srgbClr val="0F245F"/>
                </a:solidFill>
                <a:effectLst>
                  <a:outerShdw blurRad="38100" dist="38100" dir="2700000" algn="tl">
                    <a:srgbClr val="C0C0C0"/>
                  </a:outerShdw>
                </a:effectLst>
                <a:latin typeface="Arial" charset="0"/>
              </a:defRPr>
            </a:lvl8pPr>
            <a:lvl9pPr marL="1828800" algn="l" rtl="0" eaLnBrk="0" fontAlgn="base" hangingPunct="0">
              <a:lnSpc>
                <a:spcPct val="85000"/>
              </a:lnSpc>
              <a:spcBef>
                <a:spcPct val="0"/>
              </a:spcBef>
              <a:spcAft>
                <a:spcPct val="0"/>
              </a:spcAft>
              <a:defRPr sz="3200" b="1" i="1">
                <a:solidFill>
                  <a:srgbClr val="0F245F"/>
                </a:solidFill>
                <a:effectLst>
                  <a:outerShdw blurRad="38100" dist="38100" dir="2700000" algn="tl">
                    <a:srgbClr val="C0C0C0"/>
                  </a:outerShdw>
                </a:effectLst>
                <a:latin typeface="Arial" charset="0"/>
              </a:defRPr>
            </a:lvl9pPr>
          </a:lstStyle>
          <a:p>
            <a:r>
              <a:rPr lang="en-US" sz="2600" b="1" kern="0" dirty="0"/>
              <a:t>Connect 24 VAC Wiring Harness</a:t>
            </a:r>
            <a:endParaRPr lang="en-US" dirty="0"/>
          </a:p>
        </p:txBody>
      </p:sp>
    </p:spTree>
    <p:extLst>
      <p:ext uri="{BB962C8B-B14F-4D97-AF65-F5344CB8AC3E}">
        <p14:creationId xmlns:p14="http://schemas.microsoft.com/office/powerpoint/2010/main" val="2207735598"/>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2B0354D-79BB-8F40-BF96-43704D2575E1}"/>
              </a:ext>
            </a:extLst>
          </p:cNvPr>
          <p:cNvPicPr>
            <a:picLocks noChangeAspect="1"/>
          </p:cNvPicPr>
          <p:nvPr/>
        </p:nvPicPr>
        <p:blipFill rotWithShape="1">
          <a:blip r:embed="rId2">
            <a:extLst>
              <a:ext uri="{28A0092B-C50C-407E-A947-70E740481C1C}">
                <a14:useLocalDpi xmlns:a14="http://schemas.microsoft.com/office/drawing/2010/main" val="0"/>
              </a:ext>
            </a:extLst>
          </a:blip>
          <a:srcRect l="28777" t="15486" r="13457" b="35787"/>
          <a:stretch/>
        </p:blipFill>
        <p:spPr>
          <a:xfrm>
            <a:off x="1683676" y="2737004"/>
            <a:ext cx="6500203" cy="3659924"/>
          </a:xfrm>
          <a:prstGeom prst="rect">
            <a:avLst/>
          </a:prstGeom>
        </p:spPr>
      </p:pic>
      <p:sp>
        <p:nvSpPr>
          <p:cNvPr id="12" name="Title 11">
            <a:extLst>
              <a:ext uri="{FF2B5EF4-FFF2-40B4-BE49-F238E27FC236}">
                <a16:creationId xmlns:a16="http://schemas.microsoft.com/office/drawing/2014/main" id="{78158789-26C0-40CE-93B7-224F1C9A2CBF}"/>
              </a:ext>
            </a:extLst>
          </p:cNvPr>
          <p:cNvSpPr>
            <a:spLocks noGrp="1"/>
          </p:cNvSpPr>
          <p:nvPr>
            <p:ph type="title"/>
          </p:nvPr>
        </p:nvSpPr>
        <p:spPr/>
        <p:txBody>
          <a:bodyPr/>
          <a:lstStyle/>
          <a:p>
            <a:r>
              <a:rPr lang="en-US" b="1" dirty="0"/>
              <a:t>Standoffs</a:t>
            </a:r>
            <a:endParaRPr lang="en-US" dirty="0"/>
          </a:p>
        </p:txBody>
      </p:sp>
      <p:sp>
        <p:nvSpPr>
          <p:cNvPr id="9" name="Rectangle 8">
            <a:extLst>
              <a:ext uri="{FF2B5EF4-FFF2-40B4-BE49-F238E27FC236}">
                <a16:creationId xmlns:a16="http://schemas.microsoft.com/office/drawing/2014/main" id="{8BCD297A-241A-4E6E-B068-4126CCCABDE9}"/>
              </a:ext>
            </a:extLst>
          </p:cNvPr>
          <p:cNvSpPr/>
          <p:nvPr/>
        </p:nvSpPr>
        <p:spPr bwMode="auto">
          <a:xfrm rot="16200000">
            <a:off x="-2287654" y="3568856"/>
            <a:ext cx="5576802" cy="1001486"/>
          </a:xfrm>
          <a:prstGeom prst="rect">
            <a:avLst/>
          </a:prstGeom>
          <a:solidFill>
            <a:schemeClr val="accent1">
              <a:alpha val="10000"/>
            </a:schemeClr>
          </a:solidFill>
          <a:ln w="9525">
            <a:noFill/>
            <a:round/>
            <a:headEnd/>
            <a:tailEnd/>
          </a:ln>
          <a:effectLst/>
        </p:spPr>
        <p:txBody>
          <a:bodyPr wrap="square" rtlCol="0" anchor="ctr"/>
          <a:lstStyle/>
          <a:p>
            <a:pPr algn="ctr" eaLnBrk="0" fontAlgn="base" hangingPunct="0">
              <a:spcBef>
                <a:spcPct val="0"/>
              </a:spcBef>
              <a:spcAft>
                <a:spcPct val="0"/>
              </a:spcAft>
            </a:pPr>
            <a:endParaRPr lang="en-US" dirty="0">
              <a:solidFill>
                <a:schemeClr val="bg1"/>
              </a:solidFill>
            </a:endParaRPr>
          </a:p>
        </p:txBody>
      </p:sp>
      <p:sp>
        <p:nvSpPr>
          <p:cNvPr id="11" name="Oval 10">
            <a:extLst>
              <a:ext uri="{FF2B5EF4-FFF2-40B4-BE49-F238E27FC236}">
                <a16:creationId xmlns:a16="http://schemas.microsoft.com/office/drawing/2014/main" id="{58E60398-1D84-4ED3-913B-9BB545AED941}"/>
              </a:ext>
            </a:extLst>
          </p:cNvPr>
          <p:cNvSpPr/>
          <p:nvPr/>
        </p:nvSpPr>
        <p:spPr bwMode="auto">
          <a:xfrm>
            <a:off x="495300" y="1447800"/>
            <a:ext cx="435429" cy="435429"/>
          </a:xfrm>
          <a:prstGeom prst="ellipse">
            <a:avLst/>
          </a:prstGeom>
          <a:solidFill>
            <a:schemeClr val="accent2"/>
          </a:solidFill>
          <a:ln w="9525">
            <a:noFill/>
            <a:round/>
            <a:headEnd/>
            <a:tailEnd/>
          </a:ln>
          <a:effectLst/>
        </p:spPr>
        <p:txBody>
          <a:bodyPr wrap="square" rtlCol="0" anchor="ctr"/>
          <a:lstStyle/>
          <a:p>
            <a:pPr algn="ctr" eaLnBrk="0" fontAlgn="base" hangingPunct="0">
              <a:spcBef>
                <a:spcPct val="0"/>
              </a:spcBef>
              <a:spcAft>
                <a:spcPct val="0"/>
              </a:spcAft>
            </a:pPr>
            <a:r>
              <a:rPr lang="en-US" sz="2400" b="1" dirty="0">
                <a:solidFill>
                  <a:schemeClr val="bg1"/>
                </a:solidFill>
              </a:rPr>
              <a:t>5</a:t>
            </a:r>
          </a:p>
        </p:txBody>
      </p:sp>
      <p:sp>
        <p:nvSpPr>
          <p:cNvPr id="13" name="TextBox 12">
            <a:extLst>
              <a:ext uri="{FF2B5EF4-FFF2-40B4-BE49-F238E27FC236}">
                <a16:creationId xmlns:a16="http://schemas.microsoft.com/office/drawing/2014/main" id="{92D4F3F2-02DD-4C69-9F8E-7147AD77B870}"/>
              </a:ext>
            </a:extLst>
          </p:cNvPr>
          <p:cNvSpPr txBox="1"/>
          <p:nvPr/>
        </p:nvSpPr>
        <p:spPr bwMode="auto">
          <a:xfrm>
            <a:off x="1001489" y="1480848"/>
            <a:ext cx="7543797" cy="923330"/>
          </a:xfrm>
          <a:prstGeom prst="rect">
            <a:avLst/>
          </a:prstGeom>
          <a:noFill/>
          <a:ln w="9525">
            <a:noFill/>
            <a:miter lim="800000"/>
            <a:headEnd/>
            <a:tailEnd/>
          </a:ln>
        </p:spPr>
        <p:txBody>
          <a:bodyPr wrap="square" lIns="91440" tIns="45720" rIns="91440" bIns="45720" rtlCol="0" anchor="t">
            <a:spAutoFit/>
          </a:bodyPr>
          <a:lstStyle/>
          <a:p>
            <a:r>
              <a:rPr lang="en-US" dirty="0"/>
              <a:t>Align the plastic standoffs on the 50E70-820 control with the remaining holes on the 59-4819 (3AD-2) adapter board and gently press on the control until all 4 standoffs snap into place.</a:t>
            </a:r>
          </a:p>
        </p:txBody>
      </p:sp>
    </p:spTree>
    <p:extLst>
      <p:ext uri="{BB962C8B-B14F-4D97-AF65-F5344CB8AC3E}">
        <p14:creationId xmlns:p14="http://schemas.microsoft.com/office/powerpoint/2010/main" val="3175939592"/>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2B0354D-79BB-8F40-BF96-43704D2575E1}"/>
              </a:ext>
            </a:extLst>
          </p:cNvPr>
          <p:cNvPicPr>
            <a:picLocks noChangeAspect="1"/>
          </p:cNvPicPr>
          <p:nvPr/>
        </p:nvPicPr>
        <p:blipFill rotWithShape="1">
          <a:blip r:embed="rId2">
            <a:extLst>
              <a:ext uri="{28A0092B-C50C-407E-A947-70E740481C1C}">
                <a14:useLocalDpi xmlns:a14="http://schemas.microsoft.com/office/drawing/2010/main" val="0"/>
              </a:ext>
            </a:extLst>
          </a:blip>
          <a:srcRect l="27500" t="2177" r="1618" b="41354"/>
          <a:stretch/>
        </p:blipFill>
        <p:spPr>
          <a:xfrm>
            <a:off x="1321898" y="3035516"/>
            <a:ext cx="6500203" cy="3456724"/>
          </a:xfrm>
          <a:prstGeom prst="rect">
            <a:avLst/>
          </a:prstGeom>
        </p:spPr>
      </p:pic>
      <p:sp>
        <p:nvSpPr>
          <p:cNvPr id="9" name="Rectangle 8">
            <a:extLst>
              <a:ext uri="{FF2B5EF4-FFF2-40B4-BE49-F238E27FC236}">
                <a16:creationId xmlns:a16="http://schemas.microsoft.com/office/drawing/2014/main" id="{8BCD297A-241A-4E6E-B068-4126CCCABDE9}"/>
              </a:ext>
            </a:extLst>
          </p:cNvPr>
          <p:cNvSpPr/>
          <p:nvPr/>
        </p:nvSpPr>
        <p:spPr bwMode="auto">
          <a:xfrm rot="16200000">
            <a:off x="-2287654" y="3568856"/>
            <a:ext cx="5576802" cy="1001486"/>
          </a:xfrm>
          <a:prstGeom prst="rect">
            <a:avLst/>
          </a:prstGeom>
          <a:solidFill>
            <a:schemeClr val="accent1">
              <a:alpha val="10000"/>
            </a:schemeClr>
          </a:solidFill>
          <a:ln w="9525">
            <a:noFill/>
            <a:round/>
            <a:headEnd/>
            <a:tailEnd/>
          </a:ln>
          <a:effectLst/>
        </p:spPr>
        <p:txBody>
          <a:bodyPr wrap="square" rtlCol="0" anchor="ctr"/>
          <a:lstStyle/>
          <a:p>
            <a:pPr algn="ctr" eaLnBrk="0" fontAlgn="base" hangingPunct="0">
              <a:spcBef>
                <a:spcPct val="0"/>
              </a:spcBef>
              <a:spcAft>
                <a:spcPct val="0"/>
              </a:spcAft>
            </a:pPr>
            <a:endParaRPr lang="en-US" dirty="0">
              <a:solidFill>
                <a:schemeClr val="bg1"/>
              </a:solidFill>
            </a:endParaRPr>
          </a:p>
        </p:txBody>
      </p:sp>
      <p:sp>
        <p:nvSpPr>
          <p:cNvPr id="11" name="Oval 10">
            <a:extLst>
              <a:ext uri="{FF2B5EF4-FFF2-40B4-BE49-F238E27FC236}">
                <a16:creationId xmlns:a16="http://schemas.microsoft.com/office/drawing/2014/main" id="{58E60398-1D84-4ED3-913B-9BB545AED941}"/>
              </a:ext>
            </a:extLst>
          </p:cNvPr>
          <p:cNvSpPr/>
          <p:nvPr/>
        </p:nvSpPr>
        <p:spPr bwMode="auto">
          <a:xfrm>
            <a:off x="495300" y="1447800"/>
            <a:ext cx="435429" cy="435429"/>
          </a:xfrm>
          <a:prstGeom prst="ellipse">
            <a:avLst/>
          </a:prstGeom>
          <a:solidFill>
            <a:schemeClr val="accent2"/>
          </a:solidFill>
          <a:ln w="9525">
            <a:noFill/>
            <a:round/>
            <a:headEnd/>
            <a:tailEnd/>
          </a:ln>
          <a:effectLst/>
        </p:spPr>
        <p:txBody>
          <a:bodyPr wrap="square" rtlCol="0" anchor="ctr"/>
          <a:lstStyle/>
          <a:p>
            <a:pPr algn="ctr" eaLnBrk="0" fontAlgn="base" hangingPunct="0">
              <a:spcBef>
                <a:spcPct val="0"/>
              </a:spcBef>
              <a:spcAft>
                <a:spcPct val="0"/>
              </a:spcAft>
            </a:pPr>
            <a:r>
              <a:rPr lang="en-US" sz="2400" b="1" dirty="0">
                <a:solidFill>
                  <a:schemeClr val="bg1"/>
                </a:solidFill>
              </a:rPr>
              <a:t>6</a:t>
            </a:r>
          </a:p>
        </p:txBody>
      </p:sp>
      <p:sp>
        <p:nvSpPr>
          <p:cNvPr id="13" name="TextBox 12">
            <a:extLst>
              <a:ext uri="{FF2B5EF4-FFF2-40B4-BE49-F238E27FC236}">
                <a16:creationId xmlns:a16="http://schemas.microsoft.com/office/drawing/2014/main" id="{92D4F3F2-02DD-4C69-9F8E-7147AD77B870}"/>
              </a:ext>
            </a:extLst>
          </p:cNvPr>
          <p:cNvSpPr txBox="1"/>
          <p:nvPr/>
        </p:nvSpPr>
        <p:spPr bwMode="auto">
          <a:xfrm>
            <a:off x="1001489" y="1480848"/>
            <a:ext cx="7543797" cy="1754326"/>
          </a:xfrm>
          <a:prstGeom prst="rect">
            <a:avLst/>
          </a:prstGeom>
          <a:noFill/>
          <a:ln w="9525">
            <a:noFill/>
            <a:miter lim="800000"/>
            <a:headEnd/>
            <a:tailEnd/>
          </a:ln>
        </p:spPr>
        <p:txBody>
          <a:bodyPr wrap="square" lIns="91440" tIns="45720" rIns="91440" bIns="45720" rtlCol="0" anchor="t">
            <a:spAutoFit/>
          </a:bodyPr>
          <a:lstStyle/>
          <a:p>
            <a:r>
              <a:rPr lang="en-US" dirty="0"/>
              <a:t>Connect the 4-pin plug of the 24 VAC Wiring Harness (0115-0263) to the 50E70-820 control. Reconnect the remainder of the wiring (edge card connector or quick connects).</a:t>
            </a:r>
          </a:p>
          <a:p>
            <a:r>
              <a:rPr lang="en-US" i="1" dirty="0"/>
              <a:t>NOTE: Equipment manufactured after 1/8/1996 do not require the 59-4819 (3AD-2) adapter board or 24 VAC wiring harness (0115-0263)</a:t>
            </a:r>
            <a:endParaRPr lang="en-US" i="1" dirty="0">
              <a:cs typeface="Arial"/>
            </a:endParaRPr>
          </a:p>
          <a:p>
            <a:endParaRPr lang="en-US" dirty="0"/>
          </a:p>
        </p:txBody>
      </p:sp>
      <p:sp>
        <p:nvSpPr>
          <p:cNvPr id="10" name="Title 11">
            <a:extLst>
              <a:ext uri="{FF2B5EF4-FFF2-40B4-BE49-F238E27FC236}">
                <a16:creationId xmlns:a16="http://schemas.microsoft.com/office/drawing/2014/main" id="{56CFAAC6-3A58-406A-B6D8-0A2BAF0E9F55}"/>
              </a:ext>
            </a:extLst>
          </p:cNvPr>
          <p:cNvSpPr txBox="1">
            <a:spLocks/>
          </p:cNvSpPr>
          <p:nvPr/>
        </p:nvSpPr>
        <p:spPr bwMode="auto">
          <a:xfrm>
            <a:off x="345572" y="186624"/>
            <a:ext cx="8356600" cy="820103"/>
          </a:xfrm>
          <a:prstGeom prst="rect">
            <a:avLst/>
          </a:prstGeom>
          <a:noFill/>
          <a:ln w="9525">
            <a:noFill/>
            <a:miter lim="800000"/>
            <a:headEnd/>
            <a:tailEnd/>
          </a:ln>
          <a:effectLst/>
        </p:spPr>
        <p:txBody>
          <a:bodyPr vert="horz" wrap="square" lIns="91440" tIns="45720" rIns="91440" bIns="45720" numCol="1" anchor="b" anchorCtr="0" compatLnSpc="1"/>
          <a:lstStyle>
            <a:lvl1pPr algn="l" rtl="0" eaLnBrk="0" fontAlgn="base" hangingPunct="0">
              <a:lnSpc>
                <a:spcPct val="85000"/>
              </a:lnSpc>
              <a:spcBef>
                <a:spcPct val="0"/>
              </a:spcBef>
              <a:spcAft>
                <a:spcPct val="0"/>
              </a:spcAft>
              <a:defRPr sz="2800" b="0" i="0" cap="none" spc="0">
                <a:ln>
                  <a:noFill/>
                </a:ln>
                <a:solidFill>
                  <a:schemeClr val="accent1"/>
                </a:solidFill>
                <a:effectLst/>
                <a:latin typeface="+mj-lt"/>
                <a:ea typeface="+mj-ea"/>
                <a:cs typeface="+mj-cs"/>
              </a:defRPr>
            </a:lvl1pPr>
            <a:lvl2pPr algn="l" rtl="0" eaLnBrk="0" fontAlgn="base" hangingPunct="0">
              <a:lnSpc>
                <a:spcPct val="85000"/>
              </a:lnSpc>
              <a:spcBef>
                <a:spcPct val="0"/>
              </a:spcBef>
              <a:spcAft>
                <a:spcPct val="0"/>
              </a:spcAft>
              <a:defRPr sz="2800" b="1" i="1">
                <a:solidFill>
                  <a:schemeClr val="tx1"/>
                </a:solidFill>
                <a:effectLst>
                  <a:outerShdw blurRad="38100" dist="38100" dir="2700000" algn="tl">
                    <a:srgbClr val="C0C0C0"/>
                  </a:outerShdw>
                </a:effectLst>
                <a:latin typeface="Arial" charset="0"/>
              </a:defRPr>
            </a:lvl2pPr>
            <a:lvl3pPr algn="l" rtl="0" eaLnBrk="0" fontAlgn="base" hangingPunct="0">
              <a:lnSpc>
                <a:spcPct val="85000"/>
              </a:lnSpc>
              <a:spcBef>
                <a:spcPct val="0"/>
              </a:spcBef>
              <a:spcAft>
                <a:spcPct val="0"/>
              </a:spcAft>
              <a:defRPr sz="2800" b="1" i="1">
                <a:solidFill>
                  <a:schemeClr val="tx1"/>
                </a:solidFill>
                <a:effectLst>
                  <a:outerShdw blurRad="38100" dist="38100" dir="2700000" algn="tl">
                    <a:srgbClr val="C0C0C0"/>
                  </a:outerShdw>
                </a:effectLst>
                <a:latin typeface="Arial" charset="0"/>
              </a:defRPr>
            </a:lvl3pPr>
            <a:lvl4pPr algn="l" rtl="0" eaLnBrk="0" fontAlgn="base" hangingPunct="0">
              <a:lnSpc>
                <a:spcPct val="85000"/>
              </a:lnSpc>
              <a:spcBef>
                <a:spcPct val="0"/>
              </a:spcBef>
              <a:spcAft>
                <a:spcPct val="0"/>
              </a:spcAft>
              <a:defRPr sz="2800" b="1" i="1">
                <a:solidFill>
                  <a:schemeClr val="tx1"/>
                </a:solidFill>
                <a:effectLst>
                  <a:outerShdw blurRad="38100" dist="38100" dir="2700000" algn="tl">
                    <a:srgbClr val="C0C0C0"/>
                  </a:outerShdw>
                </a:effectLst>
                <a:latin typeface="Arial" charset="0"/>
              </a:defRPr>
            </a:lvl4pPr>
            <a:lvl5pPr algn="l" rtl="0" eaLnBrk="0" fontAlgn="base" hangingPunct="0">
              <a:lnSpc>
                <a:spcPct val="85000"/>
              </a:lnSpc>
              <a:spcBef>
                <a:spcPct val="0"/>
              </a:spcBef>
              <a:spcAft>
                <a:spcPct val="0"/>
              </a:spcAft>
              <a:defRPr sz="2800" b="1" i="1">
                <a:solidFill>
                  <a:schemeClr val="tx1"/>
                </a:solidFill>
                <a:effectLst>
                  <a:outerShdw blurRad="38100" dist="38100" dir="2700000" algn="tl">
                    <a:srgbClr val="C0C0C0"/>
                  </a:outerShdw>
                </a:effectLst>
                <a:latin typeface="Arial" charset="0"/>
              </a:defRPr>
            </a:lvl5pPr>
            <a:lvl6pPr marL="457200" algn="l" rtl="0" eaLnBrk="0" fontAlgn="base" hangingPunct="0">
              <a:lnSpc>
                <a:spcPct val="85000"/>
              </a:lnSpc>
              <a:spcBef>
                <a:spcPct val="0"/>
              </a:spcBef>
              <a:spcAft>
                <a:spcPct val="0"/>
              </a:spcAft>
              <a:defRPr sz="3200" b="1" i="1">
                <a:solidFill>
                  <a:srgbClr val="0F245F"/>
                </a:solidFill>
                <a:effectLst>
                  <a:outerShdw blurRad="38100" dist="38100" dir="2700000" algn="tl">
                    <a:srgbClr val="C0C0C0"/>
                  </a:outerShdw>
                </a:effectLst>
                <a:latin typeface="Arial" charset="0"/>
              </a:defRPr>
            </a:lvl6pPr>
            <a:lvl7pPr marL="914400" algn="l" rtl="0" eaLnBrk="0" fontAlgn="base" hangingPunct="0">
              <a:lnSpc>
                <a:spcPct val="85000"/>
              </a:lnSpc>
              <a:spcBef>
                <a:spcPct val="0"/>
              </a:spcBef>
              <a:spcAft>
                <a:spcPct val="0"/>
              </a:spcAft>
              <a:defRPr sz="3200" b="1" i="1">
                <a:solidFill>
                  <a:srgbClr val="0F245F"/>
                </a:solidFill>
                <a:effectLst>
                  <a:outerShdw blurRad="38100" dist="38100" dir="2700000" algn="tl">
                    <a:srgbClr val="C0C0C0"/>
                  </a:outerShdw>
                </a:effectLst>
                <a:latin typeface="Arial" charset="0"/>
              </a:defRPr>
            </a:lvl7pPr>
            <a:lvl8pPr marL="1371600" algn="l" rtl="0" eaLnBrk="0" fontAlgn="base" hangingPunct="0">
              <a:lnSpc>
                <a:spcPct val="85000"/>
              </a:lnSpc>
              <a:spcBef>
                <a:spcPct val="0"/>
              </a:spcBef>
              <a:spcAft>
                <a:spcPct val="0"/>
              </a:spcAft>
              <a:defRPr sz="3200" b="1" i="1">
                <a:solidFill>
                  <a:srgbClr val="0F245F"/>
                </a:solidFill>
                <a:effectLst>
                  <a:outerShdw blurRad="38100" dist="38100" dir="2700000" algn="tl">
                    <a:srgbClr val="C0C0C0"/>
                  </a:outerShdw>
                </a:effectLst>
                <a:latin typeface="Arial" charset="0"/>
              </a:defRPr>
            </a:lvl8pPr>
            <a:lvl9pPr marL="1828800" algn="l" rtl="0" eaLnBrk="0" fontAlgn="base" hangingPunct="0">
              <a:lnSpc>
                <a:spcPct val="85000"/>
              </a:lnSpc>
              <a:spcBef>
                <a:spcPct val="0"/>
              </a:spcBef>
              <a:spcAft>
                <a:spcPct val="0"/>
              </a:spcAft>
              <a:defRPr sz="3200" b="1" i="1">
                <a:solidFill>
                  <a:srgbClr val="0F245F"/>
                </a:solidFill>
                <a:effectLst>
                  <a:outerShdw blurRad="38100" dist="38100" dir="2700000" algn="tl">
                    <a:srgbClr val="C0C0C0"/>
                  </a:outerShdw>
                </a:effectLst>
                <a:latin typeface="Arial" charset="0"/>
              </a:defRPr>
            </a:lvl9pPr>
          </a:lstStyle>
          <a:p>
            <a:r>
              <a:rPr lang="en-US" sz="2600" b="1" kern="0" dirty="0"/>
              <a:t>Finish Connecting 24 VAC Harness</a:t>
            </a:r>
            <a:endParaRPr lang="en-US" dirty="0"/>
          </a:p>
        </p:txBody>
      </p:sp>
    </p:spTree>
    <p:extLst>
      <p:ext uri="{BB962C8B-B14F-4D97-AF65-F5344CB8AC3E}">
        <p14:creationId xmlns:p14="http://schemas.microsoft.com/office/powerpoint/2010/main" val="884161062"/>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meter&#10;&#10;Description automatically generated">
            <a:extLst>
              <a:ext uri="{FF2B5EF4-FFF2-40B4-BE49-F238E27FC236}">
                <a16:creationId xmlns:a16="http://schemas.microsoft.com/office/drawing/2014/main" id="{1116B23B-5984-1F4F-8932-B81C6CC8E50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9686" b="4036"/>
          <a:stretch/>
        </p:blipFill>
        <p:spPr>
          <a:xfrm>
            <a:off x="4812273" y="4266023"/>
            <a:ext cx="2258002" cy="2295517"/>
          </a:xfrm>
          <a:prstGeom prst="rect">
            <a:avLst/>
          </a:prstGeom>
        </p:spPr>
      </p:pic>
      <p:sp>
        <p:nvSpPr>
          <p:cNvPr id="9" name="Rectangle 8">
            <a:extLst>
              <a:ext uri="{FF2B5EF4-FFF2-40B4-BE49-F238E27FC236}">
                <a16:creationId xmlns:a16="http://schemas.microsoft.com/office/drawing/2014/main" id="{8BCD297A-241A-4E6E-B068-4126CCCABDE9}"/>
              </a:ext>
            </a:extLst>
          </p:cNvPr>
          <p:cNvSpPr/>
          <p:nvPr/>
        </p:nvSpPr>
        <p:spPr bwMode="auto">
          <a:xfrm rot="16200000">
            <a:off x="-2287654" y="3568856"/>
            <a:ext cx="5576802" cy="1001486"/>
          </a:xfrm>
          <a:prstGeom prst="rect">
            <a:avLst/>
          </a:prstGeom>
          <a:solidFill>
            <a:schemeClr val="accent1">
              <a:alpha val="10000"/>
            </a:schemeClr>
          </a:solidFill>
          <a:ln w="9525">
            <a:noFill/>
            <a:round/>
            <a:headEnd/>
            <a:tailEnd/>
          </a:ln>
          <a:effectLst/>
        </p:spPr>
        <p:txBody>
          <a:bodyPr wrap="square" rtlCol="0" anchor="ctr"/>
          <a:lstStyle/>
          <a:p>
            <a:pPr algn="ctr" eaLnBrk="0" fontAlgn="base" hangingPunct="0">
              <a:spcBef>
                <a:spcPct val="0"/>
              </a:spcBef>
              <a:spcAft>
                <a:spcPct val="0"/>
              </a:spcAft>
            </a:pPr>
            <a:endParaRPr lang="en-US" dirty="0">
              <a:solidFill>
                <a:schemeClr val="bg1"/>
              </a:solidFill>
            </a:endParaRPr>
          </a:p>
        </p:txBody>
      </p:sp>
      <p:sp>
        <p:nvSpPr>
          <p:cNvPr id="11" name="Oval 10">
            <a:extLst>
              <a:ext uri="{FF2B5EF4-FFF2-40B4-BE49-F238E27FC236}">
                <a16:creationId xmlns:a16="http://schemas.microsoft.com/office/drawing/2014/main" id="{58E60398-1D84-4ED3-913B-9BB545AED941}"/>
              </a:ext>
            </a:extLst>
          </p:cNvPr>
          <p:cNvSpPr/>
          <p:nvPr/>
        </p:nvSpPr>
        <p:spPr bwMode="auto">
          <a:xfrm>
            <a:off x="495300" y="1447800"/>
            <a:ext cx="435429" cy="435429"/>
          </a:xfrm>
          <a:prstGeom prst="ellipse">
            <a:avLst/>
          </a:prstGeom>
          <a:solidFill>
            <a:schemeClr val="accent2"/>
          </a:solidFill>
          <a:ln w="9525">
            <a:noFill/>
            <a:round/>
            <a:headEnd/>
            <a:tailEnd/>
          </a:ln>
          <a:effectLst/>
        </p:spPr>
        <p:txBody>
          <a:bodyPr wrap="square" rtlCol="0" anchor="ctr"/>
          <a:lstStyle/>
          <a:p>
            <a:pPr algn="ctr" eaLnBrk="0" fontAlgn="base" hangingPunct="0">
              <a:spcBef>
                <a:spcPct val="0"/>
              </a:spcBef>
              <a:spcAft>
                <a:spcPct val="0"/>
              </a:spcAft>
            </a:pPr>
            <a:r>
              <a:rPr lang="en-US" sz="2400" b="1" dirty="0">
                <a:solidFill>
                  <a:schemeClr val="bg1"/>
                </a:solidFill>
              </a:rPr>
              <a:t>7</a:t>
            </a:r>
          </a:p>
        </p:txBody>
      </p:sp>
      <p:sp>
        <p:nvSpPr>
          <p:cNvPr id="13" name="TextBox 12">
            <a:extLst>
              <a:ext uri="{FF2B5EF4-FFF2-40B4-BE49-F238E27FC236}">
                <a16:creationId xmlns:a16="http://schemas.microsoft.com/office/drawing/2014/main" id="{92D4F3F2-02DD-4C69-9F8E-7147AD77B870}"/>
              </a:ext>
            </a:extLst>
          </p:cNvPr>
          <p:cNvSpPr txBox="1"/>
          <p:nvPr/>
        </p:nvSpPr>
        <p:spPr bwMode="auto">
          <a:xfrm>
            <a:off x="1001489" y="1480847"/>
            <a:ext cx="3938761" cy="4274494"/>
          </a:xfrm>
          <a:prstGeom prst="rect">
            <a:avLst/>
          </a:prstGeom>
          <a:noFill/>
          <a:ln w="9525">
            <a:noFill/>
            <a:miter lim="800000"/>
            <a:headEnd/>
            <a:tailEnd/>
          </a:ln>
        </p:spPr>
        <p:txBody>
          <a:bodyPr wrap="square" lIns="91440" tIns="45720" rIns="91440" bIns="45720" rtlCol="0" anchor="t">
            <a:spAutoFit/>
          </a:bodyPr>
          <a:lstStyle/>
          <a:p>
            <a:r>
              <a:rPr lang="en-US" dirty="0"/>
              <a:t>Reconnect the power and gas to the furnace and use test pins to verify a good flame sense reading.</a:t>
            </a:r>
          </a:p>
          <a:p>
            <a:endParaRPr lang="en-US" i="1" dirty="0">
              <a:cs typeface="Arial"/>
            </a:endParaRPr>
          </a:p>
          <a:p>
            <a:r>
              <a:rPr lang="en-US" b="1" dirty="0">
                <a:solidFill>
                  <a:schemeClr val="tx2"/>
                </a:solidFill>
              </a:rPr>
              <a:t>Test: </a:t>
            </a:r>
            <a:endParaRPr lang="en-US" dirty="0">
              <a:solidFill>
                <a:schemeClr val="tx2"/>
              </a:solidFill>
            </a:endParaRPr>
          </a:p>
          <a:p>
            <a:pPr marL="285750" indent="-285750">
              <a:buFont typeface="Arial" panose="020B0604020202020204" pitchFamily="34" charset="0"/>
              <a:buChar char="•"/>
            </a:pPr>
            <a:r>
              <a:rPr lang="en-US" dirty="0"/>
              <a:t>The furnace must have a call for heat and the burners producing flame. </a:t>
            </a:r>
          </a:p>
          <a:p>
            <a:pPr marL="285750" indent="-285750">
              <a:buFont typeface="Arial" panose="020B0604020202020204" pitchFamily="34" charset="0"/>
              <a:buChar char="•"/>
            </a:pPr>
            <a:r>
              <a:rPr lang="en-US" dirty="0"/>
              <a:t>Set a multimeter to vDC and place a meter probe on each pin. </a:t>
            </a:r>
          </a:p>
          <a:p>
            <a:pPr marL="285750" indent="-285750">
              <a:buFont typeface="Arial" panose="020B0604020202020204" pitchFamily="34" charset="0"/>
              <a:buChar char="•"/>
            </a:pPr>
            <a:r>
              <a:rPr lang="en-US" dirty="0"/>
              <a:t>Convert vDc to MicroAmps using a 1:1 ratio. </a:t>
            </a:r>
          </a:p>
          <a:p>
            <a:pPr marL="285750" indent="-285750">
              <a:buFont typeface="Arial" panose="020B0604020202020204" pitchFamily="34" charset="0"/>
              <a:buChar char="•"/>
            </a:pPr>
            <a:r>
              <a:rPr lang="en-US" dirty="0"/>
              <a:t>A good flame sense reading will be  between 1.0 – 5.0 </a:t>
            </a:r>
            <a:r>
              <a:rPr lang="el-GR" dirty="0"/>
              <a:t>μ</a:t>
            </a:r>
            <a:r>
              <a:rPr lang="en-US" dirty="0"/>
              <a:t>A. </a:t>
            </a:r>
          </a:p>
          <a:p>
            <a:endParaRPr lang="en-US" i="1" dirty="0">
              <a:cs typeface="Arial"/>
            </a:endParaRPr>
          </a:p>
        </p:txBody>
      </p:sp>
      <p:sp>
        <p:nvSpPr>
          <p:cNvPr id="14" name="Title 11">
            <a:extLst>
              <a:ext uri="{FF2B5EF4-FFF2-40B4-BE49-F238E27FC236}">
                <a16:creationId xmlns:a16="http://schemas.microsoft.com/office/drawing/2014/main" id="{4777D51C-3E2D-4241-A5B5-E72BC65EDB57}"/>
              </a:ext>
            </a:extLst>
          </p:cNvPr>
          <p:cNvSpPr>
            <a:spLocks noGrp="1"/>
          </p:cNvSpPr>
          <p:nvPr>
            <p:ph type="title"/>
          </p:nvPr>
        </p:nvSpPr>
        <p:spPr>
          <a:xfrm>
            <a:off x="351588" y="186624"/>
            <a:ext cx="8356600" cy="820103"/>
          </a:xfrm>
        </p:spPr>
        <p:txBody>
          <a:bodyPr/>
          <a:lstStyle/>
          <a:p>
            <a:r>
              <a:rPr lang="en-US" sz="2600" b="1" dirty="0"/>
              <a:t>Reconnect and verify</a:t>
            </a:r>
            <a:endParaRPr lang="en-US" sz="2600" dirty="0"/>
          </a:p>
        </p:txBody>
      </p:sp>
      <p:pic>
        <p:nvPicPr>
          <p:cNvPr id="16" name="Picture 15">
            <a:extLst>
              <a:ext uri="{FF2B5EF4-FFF2-40B4-BE49-F238E27FC236}">
                <a16:creationId xmlns:a16="http://schemas.microsoft.com/office/drawing/2014/main" id="{84A62D69-CEE1-2643-AFF2-497AEAC123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51860" y="1226807"/>
            <a:ext cx="3570380" cy="2839567"/>
          </a:xfrm>
          <a:prstGeom prst="rect">
            <a:avLst/>
          </a:prstGeom>
        </p:spPr>
      </p:pic>
      <p:grpSp>
        <p:nvGrpSpPr>
          <p:cNvPr id="8" name="Group 7">
            <a:extLst>
              <a:ext uri="{FF2B5EF4-FFF2-40B4-BE49-F238E27FC236}">
                <a16:creationId xmlns:a16="http://schemas.microsoft.com/office/drawing/2014/main" id="{1FB6C520-7EBD-A740-9D1A-B5075BB3EC46}"/>
              </a:ext>
            </a:extLst>
          </p:cNvPr>
          <p:cNvGrpSpPr/>
          <p:nvPr/>
        </p:nvGrpSpPr>
        <p:grpSpPr>
          <a:xfrm>
            <a:off x="6513291" y="3728579"/>
            <a:ext cx="2281528" cy="1658025"/>
            <a:chOff x="7905044" y="4816759"/>
            <a:chExt cx="1976487" cy="1503122"/>
          </a:xfrm>
        </p:grpSpPr>
        <p:sp>
          <p:nvSpPr>
            <p:cNvPr id="10" name="Rectangle 9">
              <a:extLst>
                <a:ext uri="{FF2B5EF4-FFF2-40B4-BE49-F238E27FC236}">
                  <a16:creationId xmlns:a16="http://schemas.microsoft.com/office/drawing/2014/main" id="{298B8242-8D11-B649-8719-7BCB05A73B26}"/>
                </a:ext>
              </a:extLst>
            </p:cNvPr>
            <p:cNvSpPr/>
            <p:nvPr/>
          </p:nvSpPr>
          <p:spPr bwMode="auto">
            <a:xfrm>
              <a:off x="7905044" y="4816759"/>
              <a:ext cx="540361" cy="299983"/>
            </a:xfrm>
            <a:prstGeom prst="rect">
              <a:avLst/>
            </a:prstGeom>
            <a:noFill/>
            <a:ln w="41275">
              <a:solidFill>
                <a:schemeClr val="accent2"/>
              </a:solidFill>
              <a:round/>
              <a:headEnd/>
              <a:tailEnd/>
            </a:ln>
            <a:effectLst/>
          </p:spPr>
          <p:txBody>
            <a:bodyPr wrap="square" rtlCol="0" anchor="ctr"/>
            <a:lstStyle/>
            <a:p>
              <a:pPr algn="ctr" eaLnBrk="0" fontAlgn="base" hangingPunct="0">
                <a:spcBef>
                  <a:spcPct val="0"/>
                </a:spcBef>
                <a:spcAft>
                  <a:spcPct val="0"/>
                </a:spcAft>
              </a:pPr>
              <a:endParaRPr lang="en-US" dirty="0">
                <a:solidFill>
                  <a:schemeClr val="bg1"/>
                </a:solidFill>
              </a:endParaRPr>
            </a:p>
          </p:txBody>
        </p:sp>
        <p:sp>
          <p:nvSpPr>
            <p:cNvPr id="12" name="TextBox 11">
              <a:extLst>
                <a:ext uri="{FF2B5EF4-FFF2-40B4-BE49-F238E27FC236}">
                  <a16:creationId xmlns:a16="http://schemas.microsoft.com/office/drawing/2014/main" id="{75F461EC-2F1D-5946-AB80-12E31650539E}"/>
                </a:ext>
              </a:extLst>
            </p:cNvPr>
            <p:cNvSpPr txBox="1"/>
            <p:nvPr/>
          </p:nvSpPr>
          <p:spPr bwMode="auto">
            <a:xfrm>
              <a:off x="8445405" y="5845543"/>
              <a:ext cx="1436126" cy="474338"/>
            </a:xfrm>
            <a:prstGeom prst="rect">
              <a:avLst/>
            </a:prstGeom>
            <a:noFill/>
            <a:ln w="9525">
              <a:noFill/>
              <a:miter lim="800000"/>
              <a:headEnd/>
              <a:tailEnd/>
            </a:ln>
          </p:spPr>
          <p:txBody>
            <a:bodyPr wrap="square" rtlCol="0">
              <a:spAutoFit/>
            </a:bodyPr>
            <a:lstStyle/>
            <a:p>
              <a:pPr algn="ctr" eaLnBrk="0" hangingPunct="0"/>
              <a:r>
                <a:rPr lang="en-US" sz="1400" b="1" dirty="0"/>
                <a:t>Flame current test pads</a:t>
              </a:r>
            </a:p>
          </p:txBody>
        </p:sp>
        <p:cxnSp>
          <p:nvCxnSpPr>
            <p:cNvPr id="15" name="Straight Arrow Connector 14">
              <a:extLst>
                <a:ext uri="{FF2B5EF4-FFF2-40B4-BE49-F238E27FC236}">
                  <a16:creationId xmlns:a16="http://schemas.microsoft.com/office/drawing/2014/main" id="{7826C74C-B844-7A45-A88F-5E83E480050C}"/>
                </a:ext>
              </a:extLst>
            </p:cNvPr>
            <p:cNvCxnSpPr>
              <a:cxnSpLocks/>
            </p:cNvCxnSpPr>
            <p:nvPr/>
          </p:nvCxnSpPr>
          <p:spPr bwMode="auto">
            <a:xfrm flipH="1" flipV="1">
              <a:off x="8445405" y="5227939"/>
              <a:ext cx="744331" cy="591532"/>
            </a:xfrm>
            <a:prstGeom prst="straightConnector1">
              <a:avLst/>
            </a:prstGeom>
            <a:solidFill>
              <a:schemeClr val="accent1"/>
            </a:solidFill>
            <a:ln w="34925" cap="flat" cmpd="sng" algn="ctr">
              <a:solidFill>
                <a:srgbClr val="00B050"/>
              </a:solidFill>
              <a:prstDash val="solid"/>
              <a:round/>
              <a:headEnd type="none" w="med" len="med"/>
              <a:tailEnd type="triangle"/>
            </a:ln>
            <a:effectLst/>
          </p:spPr>
        </p:cxnSp>
      </p:grpSp>
    </p:spTree>
    <p:extLst>
      <p:ext uri="{BB962C8B-B14F-4D97-AF65-F5344CB8AC3E}">
        <p14:creationId xmlns:p14="http://schemas.microsoft.com/office/powerpoint/2010/main" val="2859321456"/>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C83E5-1CFB-6244-8EE1-0AB5B20DB836}"/>
              </a:ext>
            </a:extLst>
          </p:cNvPr>
          <p:cNvSpPr>
            <a:spLocks noGrp="1"/>
          </p:cNvSpPr>
          <p:nvPr>
            <p:ph type="title"/>
          </p:nvPr>
        </p:nvSpPr>
        <p:spPr/>
        <p:txBody>
          <a:bodyPr/>
          <a:lstStyle/>
          <a:p>
            <a:r>
              <a:rPr lang="en-US" b="1" dirty="0"/>
              <a:t>50E70-820 LED Diagnostic Codes</a:t>
            </a:r>
          </a:p>
        </p:txBody>
      </p:sp>
      <p:sp>
        <p:nvSpPr>
          <p:cNvPr id="3" name="Text Placeholder 2">
            <a:extLst>
              <a:ext uri="{FF2B5EF4-FFF2-40B4-BE49-F238E27FC236}">
                <a16:creationId xmlns:a16="http://schemas.microsoft.com/office/drawing/2014/main" id="{D0460CAB-D374-F743-88FE-CA4B58153757}"/>
              </a:ext>
            </a:extLst>
          </p:cNvPr>
          <p:cNvSpPr>
            <a:spLocks noGrp="1"/>
          </p:cNvSpPr>
          <p:nvPr>
            <p:ph type="body" sz="quarter" idx="10"/>
          </p:nvPr>
        </p:nvSpPr>
        <p:spPr>
          <a:xfrm>
            <a:off x="397347" y="1299691"/>
            <a:ext cx="8331200" cy="395697"/>
          </a:xfrm>
        </p:spPr>
        <p:txBody>
          <a:bodyPr/>
          <a:lstStyle/>
          <a:p>
            <a:pPr marL="0" indent="0">
              <a:buNone/>
            </a:pPr>
            <a:r>
              <a:rPr lang="en-US" sz="1800" dirty="0"/>
              <a:t>The green LED will indicate a status code as shown in the table below:</a:t>
            </a:r>
          </a:p>
        </p:txBody>
      </p:sp>
      <p:graphicFrame>
        <p:nvGraphicFramePr>
          <p:cNvPr id="8" name="Table 8">
            <a:extLst>
              <a:ext uri="{FF2B5EF4-FFF2-40B4-BE49-F238E27FC236}">
                <a16:creationId xmlns:a16="http://schemas.microsoft.com/office/drawing/2014/main" id="{0EBE54BE-132C-4F48-8464-8DCDEDB652A6}"/>
              </a:ext>
            </a:extLst>
          </p:cNvPr>
          <p:cNvGraphicFramePr>
            <a:graphicFrameLocks noGrp="1"/>
          </p:cNvGraphicFramePr>
          <p:nvPr>
            <p:extLst>
              <p:ext uri="{D42A27DB-BD31-4B8C-83A1-F6EECF244321}">
                <p14:modId xmlns:p14="http://schemas.microsoft.com/office/powerpoint/2010/main" val="2462812073"/>
              </p:ext>
            </p:extLst>
          </p:nvPr>
        </p:nvGraphicFramePr>
        <p:xfrm>
          <a:off x="523030" y="1931672"/>
          <a:ext cx="7746911" cy="2743200"/>
        </p:xfrm>
        <a:graphic>
          <a:graphicData uri="http://schemas.openxmlformats.org/drawingml/2006/table">
            <a:tbl>
              <a:tblPr firstRow="1" bandRow="1">
                <a:tableStyleId>{5C22544A-7EE6-4342-B048-85BDC9FD1C3A}</a:tableStyleId>
              </a:tblPr>
              <a:tblGrid>
                <a:gridCol w="1976929">
                  <a:extLst>
                    <a:ext uri="{9D8B030D-6E8A-4147-A177-3AD203B41FA5}">
                      <a16:colId xmlns:a16="http://schemas.microsoft.com/office/drawing/2014/main" val="2328974382"/>
                    </a:ext>
                  </a:extLst>
                </a:gridCol>
                <a:gridCol w="1976929">
                  <a:extLst>
                    <a:ext uri="{9D8B030D-6E8A-4147-A177-3AD203B41FA5}">
                      <a16:colId xmlns:a16="http://schemas.microsoft.com/office/drawing/2014/main" val="686263654"/>
                    </a:ext>
                  </a:extLst>
                </a:gridCol>
                <a:gridCol w="3793053">
                  <a:extLst>
                    <a:ext uri="{9D8B030D-6E8A-4147-A177-3AD203B41FA5}">
                      <a16:colId xmlns:a16="http://schemas.microsoft.com/office/drawing/2014/main" val="3870086279"/>
                    </a:ext>
                  </a:extLst>
                </a:gridCol>
              </a:tblGrid>
              <a:tr h="214901">
                <a:tc>
                  <a:txBody>
                    <a:bodyPr/>
                    <a:lstStyle/>
                    <a:p>
                      <a:r>
                        <a:rPr lang="en-US" sz="1600" dirty="0">
                          <a:effectLst/>
                          <a:latin typeface="Helvetica" pitchFamily="2" charset="0"/>
                        </a:rPr>
                        <a:t>Green LED</a:t>
                      </a:r>
                    </a:p>
                  </a:txBody>
                  <a:tcPr anchor="ctr">
                    <a:solidFill>
                      <a:schemeClr val="accent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effectLst/>
                          <a:latin typeface="Helvetica" pitchFamily="2" charset="0"/>
                        </a:rPr>
                        <a:t>Red LED</a:t>
                      </a:r>
                    </a:p>
                  </a:txBody>
                  <a:tcPr anchor="ctr">
                    <a:solidFill>
                      <a:srgbClr val="C00000"/>
                    </a:solidFill>
                  </a:tcPr>
                </a:tc>
                <a:tc>
                  <a:txBody>
                    <a:bodyPr/>
                    <a:lstStyle/>
                    <a:p>
                      <a:r>
                        <a:rPr lang="en-US" sz="1600" dirty="0">
                          <a:effectLst/>
                          <a:latin typeface="Helvetica" pitchFamily="2" charset="0"/>
                        </a:rPr>
                        <a:t>Code Status / Error Condition</a:t>
                      </a:r>
                    </a:p>
                  </a:txBody>
                  <a:tcPr anchor="ctr"/>
                </a:tc>
                <a:extLst>
                  <a:ext uri="{0D108BD9-81ED-4DB2-BD59-A6C34878D82A}">
                    <a16:rowId xmlns:a16="http://schemas.microsoft.com/office/drawing/2014/main" val="3488247806"/>
                  </a:ext>
                </a:extLst>
              </a:tr>
              <a:tr h="214901">
                <a:tc>
                  <a:txBody>
                    <a:bodyPr/>
                    <a:lstStyle/>
                    <a:p>
                      <a:pPr algn="ctr"/>
                      <a:r>
                        <a:rPr lang="en-US" sz="1600" kern="1200" dirty="0">
                          <a:solidFill>
                            <a:schemeClr val="dk1"/>
                          </a:solidFill>
                          <a:effectLst/>
                          <a:latin typeface="+mn-lt"/>
                          <a:ea typeface="+mn-ea"/>
                          <a:cs typeface="+mn-cs"/>
                        </a:rPr>
                        <a:t>OFF </a:t>
                      </a:r>
                      <a:endParaRPr lang="en-US" sz="16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dk1"/>
                          </a:solidFill>
                          <a:effectLst/>
                          <a:latin typeface="+mn-lt"/>
                          <a:ea typeface="+mn-ea"/>
                          <a:cs typeface="+mn-cs"/>
                        </a:rPr>
                        <a:t>OFF</a:t>
                      </a:r>
                    </a:p>
                  </a:txBody>
                  <a:tcPr anchor="ctr"/>
                </a:tc>
                <a:tc>
                  <a:txBody>
                    <a:bodyPr/>
                    <a:lstStyle/>
                    <a:p>
                      <a:r>
                        <a:rPr lang="en-US" sz="1600" kern="1200" dirty="0">
                          <a:solidFill>
                            <a:schemeClr val="dk1"/>
                          </a:solidFill>
                          <a:effectLst/>
                          <a:latin typeface="+mn-lt"/>
                          <a:ea typeface="+mn-ea"/>
                          <a:cs typeface="+mn-cs"/>
                        </a:rPr>
                        <a:t>Powered with no call for heat </a:t>
                      </a:r>
                      <a:endParaRPr lang="en-US" sz="1600" dirty="0"/>
                    </a:p>
                  </a:txBody>
                  <a:tcPr anchor="ctr"/>
                </a:tc>
                <a:extLst>
                  <a:ext uri="{0D108BD9-81ED-4DB2-BD59-A6C34878D82A}">
                    <a16:rowId xmlns:a16="http://schemas.microsoft.com/office/drawing/2014/main" val="1564801660"/>
                  </a:ext>
                </a:extLst>
              </a:tr>
              <a:tr h="21490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dk1"/>
                          </a:solidFill>
                          <a:effectLst/>
                          <a:latin typeface="+mn-lt"/>
                          <a:ea typeface="+mn-ea"/>
                          <a:cs typeface="+mn-cs"/>
                        </a:rPr>
                        <a:t>Flashing* </a:t>
                      </a:r>
                      <a:endParaRPr lang="en-US" sz="16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dk1"/>
                          </a:solidFill>
                          <a:effectLst/>
                          <a:latin typeface="+mn-lt"/>
                          <a:ea typeface="+mn-ea"/>
                          <a:cs typeface="+mn-cs"/>
                        </a:rPr>
                        <a:t>OFF</a:t>
                      </a:r>
                    </a:p>
                  </a:txBody>
                  <a:tcPr anchor="ctr"/>
                </a:tc>
                <a:tc>
                  <a:txBody>
                    <a:bodyPr/>
                    <a:lstStyle/>
                    <a:p>
                      <a:r>
                        <a:rPr lang="en-US" sz="1600" kern="1200" dirty="0">
                          <a:solidFill>
                            <a:schemeClr val="dk1"/>
                          </a:solidFill>
                          <a:effectLst/>
                          <a:latin typeface="+mn-lt"/>
                          <a:ea typeface="+mn-ea"/>
                          <a:cs typeface="+mn-cs"/>
                        </a:rPr>
                        <a:t>Call for heat – no fault detected </a:t>
                      </a:r>
                      <a:endParaRPr lang="en-US" sz="1600" dirty="0"/>
                    </a:p>
                  </a:txBody>
                  <a:tcPr anchor="ctr"/>
                </a:tc>
                <a:extLst>
                  <a:ext uri="{0D108BD9-81ED-4DB2-BD59-A6C34878D82A}">
                    <a16:rowId xmlns:a16="http://schemas.microsoft.com/office/drawing/2014/main" val="2701514060"/>
                  </a:ext>
                </a:extLst>
              </a:tr>
              <a:tr h="49541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dk1"/>
                          </a:solidFill>
                          <a:effectLst/>
                          <a:latin typeface="+mn-lt"/>
                          <a:ea typeface="+mn-ea"/>
                          <a:cs typeface="+mn-cs"/>
                        </a:rPr>
                        <a:t>OFF</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dk1"/>
                          </a:solidFill>
                          <a:effectLst/>
                          <a:latin typeface="+mn-lt"/>
                          <a:ea typeface="+mn-ea"/>
                          <a:cs typeface="+mn-cs"/>
                        </a:rPr>
                        <a:t>Flashing* </a:t>
                      </a:r>
                      <a:endParaRPr lang="en-US" sz="1600" dirty="0"/>
                    </a:p>
                  </a:txBody>
                  <a:tcPr anchor="ctr"/>
                </a:tc>
                <a:tc>
                  <a:txBody>
                    <a:bodyPr/>
                    <a:lstStyle/>
                    <a:p>
                      <a:r>
                        <a:rPr lang="en-US" sz="1600" kern="1200" dirty="0">
                          <a:solidFill>
                            <a:schemeClr val="dk1"/>
                          </a:solidFill>
                          <a:effectLst/>
                          <a:latin typeface="+mn-lt"/>
                          <a:ea typeface="+mn-ea"/>
                          <a:cs typeface="+mn-cs"/>
                        </a:rPr>
                        <a:t>No flame signal on try for ignition or flame signal established and lost prior to a lockout condition </a:t>
                      </a:r>
                      <a:endParaRPr lang="en-US" sz="1600" dirty="0"/>
                    </a:p>
                  </a:txBody>
                  <a:tcPr anchor="ctr"/>
                </a:tc>
                <a:extLst>
                  <a:ext uri="{0D108BD9-81ED-4DB2-BD59-A6C34878D82A}">
                    <a16:rowId xmlns:a16="http://schemas.microsoft.com/office/drawing/2014/main" val="1872853351"/>
                  </a:ext>
                </a:extLst>
              </a:tr>
              <a:tr h="34862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dk1"/>
                          </a:solidFill>
                          <a:effectLst/>
                          <a:latin typeface="+mn-lt"/>
                          <a:ea typeface="+mn-ea"/>
                          <a:cs typeface="+mn-cs"/>
                        </a:rPr>
                        <a:t>ON</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dk1"/>
                          </a:solidFill>
                          <a:effectLst/>
                          <a:latin typeface="+mn-lt"/>
                          <a:ea typeface="+mn-ea"/>
                          <a:cs typeface="+mn-cs"/>
                        </a:rPr>
                        <a:t>Flashing* </a:t>
                      </a:r>
                      <a:endParaRPr lang="en-US" sz="1600" dirty="0"/>
                    </a:p>
                  </a:txBody>
                  <a:tcPr anchor="ctr"/>
                </a:tc>
                <a:tc>
                  <a:txBody>
                    <a:bodyPr/>
                    <a:lstStyle/>
                    <a:p>
                      <a:r>
                        <a:rPr lang="en-US" sz="1600" kern="1200" dirty="0">
                          <a:solidFill>
                            <a:schemeClr val="dk1"/>
                          </a:solidFill>
                          <a:effectLst/>
                          <a:latin typeface="+mn-lt"/>
                          <a:ea typeface="+mn-ea"/>
                          <a:cs typeface="+mn-cs"/>
                        </a:rPr>
                        <a:t>Gas valve mis wired or flame signal present at a call for heat </a:t>
                      </a:r>
                      <a:endParaRPr lang="en-US" sz="1600" dirty="0"/>
                    </a:p>
                  </a:txBody>
                  <a:tcPr anchor="ctr"/>
                </a:tc>
                <a:extLst>
                  <a:ext uri="{0D108BD9-81ED-4DB2-BD59-A6C34878D82A}">
                    <a16:rowId xmlns:a16="http://schemas.microsoft.com/office/drawing/2014/main" val="4201422393"/>
                  </a:ext>
                </a:extLst>
              </a:tr>
              <a:tr h="27785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dk1"/>
                          </a:solidFill>
                          <a:effectLst/>
                          <a:latin typeface="+mn-lt"/>
                          <a:ea typeface="+mn-ea"/>
                          <a:cs typeface="+mn-cs"/>
                        </a:rPr>
                        <a:t>OFF</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dk1"/>
                          </a:solidFill>
                          <a:effectLst/>
                          <a:latin typeface="+mn-lt"/>
                          <a:ea typeface="+mn-ea"/>
                          <a:cs typeface="+mn-cs"/>
                        </a:rPr>
                        <a:t>Flashing* </a:t>
                      </a:r>
                      <a:endParaRPr lang="en-US" sz="1600" dirty="0"/>
                    </a:p>
                  </a:txBody>
                  <a:tcPr anchor="ctr"/>
                </a:tc>
                <a:tc>
                  <a:txBody>
                    <a:bodyPr/>
                    <a:lstStyle/>
                    <a:p>
                      <a:r>
                        <a:rPr lang="en-US" sz="1600" kern="1200" dirty="0">
                          <a:solidFill>
                            <a:schemeClr val="dk1"/>
                          </a:solidFill>
                          <a:effectLst/>
                          <a:latin typeface="+mn-lt"/>
                          <a:ea typeface="+mn-ea"/>
                          <a:cs typeface="+mn-cs"/>
                        </a:rPr>
                        <a:t>Internal fault – anytime </a:t>
                      </a:r>
                      <a:endParaRPr lang="en-US" sz="1600" dirty="0"/>
                    </a:p>
                  </a:txBody>
                  <a:tcPr anchor="ctr"/>
                </a:tc>
                <a:extLst>
                  <a:ext uri="{0D108BD9-81ED-4DB2-BD59-A6C34878D82A}">
                    <a16:rowId xmlns:a16="http://schemas.microsoft.com/office/drawing/2014/main" val="1848541806"/>
                  </a:ext>
                </a:extLst>
              </a:tr>
            </a:tbl>
          </a:graphicData>
        </a:graphic>
      </p:graphicFrame>
      <p:sp>
        <p:nvSpPr>
          <p:cNvPr id="7" name="Text Placeholder 2">
            <a:extLst>
              <a:ext uri="{FF2B5EF4-FFF2-40B4-BE49-F238E27FC236}">
                <a16:creationId xmlns:a16="http://schemas.microsoft.com/office/drawing/2014/main" id="{7C599A75-AAC9-BE41-918E-F5453F2D55DC}"/>
              </a:ext>
            </a:extLst>
          </p:cNvPr>
          <p:cNvSpPr txBox="1">
            <a:spLocks/>
          </p:cNvSpPr>
          <p:nvPr/>
        </p:nvSpPr>
        <p:spPr bwMode="auto">
          <a:xfrm>
            <a:off x="523030" y="4911156"/>
            <a:ext cx="5236971" cy="116112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174625" indent="-174625" algn="l" rtl="0" eaLnBrk="0" fontAlgn="base" hangingPunct="0">
              <a:lnSpc>
                <a:spcPct val="90000"/>
              </a:lnSpc>
              <a:spcBef>
                <a:spcPts val="500"/>
              </a:spcBef>
              <a:spcAft>
                <a:spcPts val="500"/>
              </a:spcAft>
              <a:buClr>
                <a:schemeClr val="bg1">
                  <a:lumMod val="50000"/>
                </a:schemeClr>
              </a:buClr>
              <a:buSzPct val="85000"/>
              <a:buFont typeface="Arial" panose="020B0604020202020204" pitchFamily="34" charset="0"/>
              <a:buChar char="•"/>
              <a:defRPr sz="2000">
                <a:solidFill>
                  <a:schemeClr val="tx1"/>
                </a:solidFill>
                <a:latin typeface="+mn-lt"/>
                <a:ea typeface="+mn-ea"/>
                <a:cs typeface="+mn-cs"/>
              </a:defRPr>
            </a:lvl1pPr>
            <a:lvl2pPr marL="460375" indent="-231775" algn="l" rtl="0" eaLnBrk="0" fontAlgn="base" hangingPunct="0">
              <a:lnSpc>
                <a:spcPct val="90000"/>
              </a:lnSpc>
              <a:spcBef>
                <a:spcPts val="500"/>
              </a:spcBef>
              <a:spcAft>
                <a:spcPts val="500"/>
              </a:spcAft>
              <a:buClr>
                <a:schemeClr val="bg1">
                  <a:lumMod val="50000"/>
                </a:schemeClr>
              </a:buClr>
              <a:buChar char="–"/>
              <a:defRPr sz="1800">
                <a:solidFill>
                  <a:schemeClr val="tx1"/>
                </a:solidFill>
                <a:latin typeface="+mn-lt"/>
              </a:defRPr>
            </a:lvl2pPr>
            <a:lvl3pPr marL="685800" indent="-169863" algn="l" rtl="0" eaLnBrk="0" fontAlgn="base" hangingPunct="0">
              <a:lnSpc>
                <a:spcPct val="90000"/>
              </a:lnSpc>
              <a:spcBef>
                <a:spcPts val="500"/>
              </a:spcBef>
              <a:spcAft>
                <a:spcPts val="500"/>
              </a:spcAft>
              <a:buClr>
                <a:schemeClr val="bg1">
                  <a:lumMod val="50000"/>
                </a:schemeClr>
              </a:buClr>
              <a:buChar char="•"/>
              <a:defRPr sz="1600">
                <a:solidFill>
                  <a:schemeClr val="tx1"/>
                </a:solidFill>
                <a:latin typeface="+mn-lt"/>
              </a:defRPr>
            </a:lvl3pPr>
            <a:lvl4pPr marL="914400" indent="-169863" algn="l" rtl="0" eaLnBrk="0" fontAlgn="base" hangingPunct="0">
              <a:lnSpc>
                <a:spcPct val="90000"/>
              </a:lnSpc>
              <a:spcBef>
                <a:spcPts val="500"/>
              </a:spcBef>
              <a:spcAft>
                <a:spcPts val="500"/>
              </a:spcAft>
              <a:buClr>
                <a:schemeClr val="bg1">
                  <a:lumMod val="50000"/>
                </a:schemeClr>
              </a:buClr>
              <a:buChar char="–"/>
              <a:defRPr sz="1600">
                <a:solidFill>
                  <a:schemeClr val="tx1"/>
                </a:solidFill>
                <a:latin typeface="+mn-lt"/>
              </a:defRPr>
            </a:lvl4pPr>
            <a:lvl5pPr marL="1201738" indent="-168275" algn="l" rtl="0" eaLnBrk="0" fontAlgn="base" hangingPunct="0">
              <a:lnSpc>
                <a:spcPct val="90000"/>
              </a:lnSpc>
              <a:spcBef>
                <a:spcPts val="500"/>
              </a:spcBef>
              <a:spcAft>
                <a:spcPts val="500"/>
              </a:spcAft>
              <a:buClr>
                <a:schemeClr val="bg1">
                  <a:lumMod val="50000"/>
                </a:schemeClr>
              </a:buClr>
              <a:buChar char="»"/>
              <a:defRPr sz="1600">
                <a:solidFill>
                  <a:schemeClr val="tx1"/>
                </a:solidFill>
                <a:latin typeface="+mn-lt"/>
              </a:defRPr>
            </a:lvl5pPr>
            <a:lvl6pPr marL="24003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6pPr>
            <a:lvl7pPr marL="28575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7pPr>
            <a:lvl8pPr marL="33147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8pPr>
            <a:lvl9pPr marL="37719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9pPr>
          </a:lstStyle>
          <a:p>
            <a:pPr marL="0" indent="0">
              <a:buNone/>
            </a:pPr>
            <a:r>
              <a:rPr lang="en-US" sz="1400" dirty="0"/>
              <a:t>NOTE:</a:t>
            </a:r>
            <a:br>
              <a:rPr lang="en-US" sz="1400" dirty="0"/>
            </a:br>
            <a:r>
              <a:rPr lang="en-US" sz="1400" dirty="0"/>
              <a:t>• Flashing at 50% duty cycle.</a:t>
            </a:r>
            <a:br>
              <a:rPr lang="en-US" sz="1400" dirty="0"/>
            </a:br>
            <a:r>
              <a:rPr lang="en-US" sz="1400" dirty="0"/>
              <a:t>• At the start of each retry for ignition, the Red LED will flash for 5 seconds along with a flashing Green LED. </a:t>
            </a:r>
          </a:p>
        </p:txBody>
      </p:sp>
    </p:spTree>
    <p:extLst>
      <p:ext uri="{BB962C8B-B14F-4D97-AF65-F5344CB8AC3E}">
        <p14:creationId xmlns:p14="http://schemas.microsoft.com/office/powerpoint/2010/main" val="665226768"/>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8089424-3896-47B6-B63F-4F5E4126D387}"/>
              </a:ext>
            </a:extLst>
          </p:cNvPr>
          <p:cNvPicPr>
            <a:picLocks noChangeAspect="1"/>
          </p:cNvPicPr>
          <p:nvPr/>
        </p:nvPicPr>
        <p:blipFill>
          <a:blip r:embed="rId2"/>
          <a:stretch>
            <a:fillRect/>
          </a:stretch>
        </p:blipFill>
        <p:spPr>
          <a:xfrm>
            <a:off x="1347410" y="4405781"/>
            <a:ext cx="5778169" cy="2247143"/>
          </a:xfrm>
          <a:prstGeom prst="rect">
            <a:avLst/>
          </a:prstGeom>
        </p:spPr>
      </p:pic>
      <p:sp>
        <p:nvSpPr>
          <p:cNvPr id="2" name="Title 1"/>
          <p:cNvSpPr>
            <a:spLocks noGrp="1"/>
          </p:cNvSpPr>
          <p:nvPr>
            <p:ph type="title"/>
          </p:nvPr>
        </p:nvSpPr>
        <p:spPr>
          <a:xfrm>
            <a:off x="393700" y="162560"/>
            <a:ext cx="8356600" cy="820103"/>
          </a:xfrm>
        </p:spPr>
        <p:txBody>
          <a:bodyPr/>
          <a:lstStyle/>
          <a:p>
            <a:r>
              <a:rPr lang="en-US" b="1" dirty="0"/>
              <a:t>Trane RTU Market Data</a:t>
            </a:r>
          </a:p>
        </p:txBody>
      </p:sp>
      <p:sp>
        <p:nvSpPr>
          <p:cNvPr id="4" name="Content Placeholder 3">
            <a:extLst>
              <a:ext uri="{FF2B5EF4-FFF2-40B4-BE49-F238E27FC236}">
                <a16:creationId xmlns:a16="http://schemas.microsoft.com/office/drawing/2014/main" id="{A5D935E5-89CF-8841-BE55-2F38ABEE8244}"/>
              </a:ext>
            </a:extLst>
          </p:cNvPr>
          <p:cNvSpPr>
            <a:spLocks noGrp="1"/>
          </p:cNvSpPr>
          <p:nvPr>
            <p:ph idx="1"/>
          </p:nvPr>
        </p:nvSpPr>
        <p:spPr>
          <a:xfrm>
            <a:off x="393192" y="1310640"/>
            <a:ext cx="8357616" cy="4599093"/>
          </a:xfrm>
        </p:spPr>
        <p:txBody>
          <a:bodyPr/>
          <a:lstStyle/>
          <a:p>
            <a:r>
              <a:rPr lang="en-US" dirty="0"/>
              <a:t>Trane has a large installed base of RTUs.</a:t>
            </a:r>
          </a:p>
          <a:p>
            <a:pPr lvl="1"/>
            <a:r>
              <a:rPr lang="en-US" dirty="0"/>
              <a:t> Electromechanical control boards from 1990 – Present</a:t>
            </a:r>
          </a:p>
          <a:p>
            <a:pPr lvl="1"/>
            <a:r>
              <a:rPr lang="en-US" dirty="0"/>
              <a:t> Communicating control boards from 2002 - Present</a:t>
            </a:r>
          </a:p>
          <a:p>
            <a:r>
              <a:rPr lang="en-US" dirty="0"/>
              <a:t>White-Rodgers has long been the OEM Supplier for Trane ignition modules</a:t>
            </a:r>
          </a:p>
          <a:p>
            <a:pPr lvl="1"/>
            <a:r>
              <a:rPr lang="en-US" dirty="0"/>
              <a:t>Started with Fenwal, Texas Instruments</a:t>
            </a:r>
          </a:p>
          <a:p>
            <a:pPr lvl="1"/>
            <a:r>
              <a:rPr lang="en-US" dirty="0"/>
              <a:t>Moved to majority W-R, one UTEC SKU</a:t>
            </a:r>
          </a:p>
          <a:p>
            <a:r>
              <a:rPr lang="en-US" dirty="0"/>
              <a:t>ICM and Honeywell do not offer these key parts, giving White-Rodgers near exclusivity in the category</a:t>
            </a:r>
          </a:p>
          <a:p>
            <a:pPr lvl="1"/>
            <a:endParaRPr lang="en-US" dirty="0"/>
          </a:p>
        </p:txBody>
      </p:sp>
    </p:spTree>
    <p:extLst>
      <p:ext uri="{BB962C8B-B14F-4D97-AF65-F5344CB8AC3E}">
        <p14:creationId xmlns:p14="http://schemas.microsoft.com/office/powerpoint/2010/main" val="2621865329"/>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90959B8-BADB-4788-8D25-22B19FC6AFFE}"/>
              </a:ext>
            </a:extLst>
          </p:cNvPr>
          <p:cNvSpPr>
            <a:spLocks noGrp="1"/>
          </p:cNvSpPr>
          <p:nvPr>
            <p:ph type="title"/>
          </p:nvPr>
        </p:nvSpPr>
        <p:spPr>
          <a:xfrm>
            <a:off x="369636" y="183714"/>
            <a:ext cx="8583246" cy="820103"/>
          </a:xfrm>
        </p:spPr>
        <p:txBody>
          <a:bodyPr/>
          <a:lstStyle/>
          <a:p>
            <a:r>
              <a:rPr lang="en-US" sz="2600" b="1" dirty="0">
                <a:cs typeface="Arial"/>
              </a:rPr>
              <a:t>Applications</a:t>
            </a:r>
          </a:p>
        </p:txBody>
      </p:sp>
      <p:pic>
        <p:nvPicPr>
          <p:cNvPr id="5" name="Picture 4">
            <a:extLst>
              <a:ext uri="{FF2B5EF4-FFF2-40B4-BE49-F238E27FC236}">
                <a16:creationId xmlns:a16="http://schemas.microsoft.com/office/drawing/2014/main" id="{658D876D-6699-41DB-9F7A-675F1C9DE66F}"/>
              </a:ext>
            </a:extLst>
          </p:cNvPr>
          <p:cNvPicPr>
            <a:picLocks noChangeAspect="1"/>
          </p:cNvPicPr>
          <p:nvPr/>
        </p:nvPicPr>
        <p:blipFill rotWithShape="1">
          <a:blip r:embed="rId2">
            <a:extLst>
              <a:ext uri="{28A0092B-C50C-407E-A947-70E740481C1C}">
                <a14:useLocalDpi xmlns:a14="http://schemas.microsoft.com/office/drawing/2010/main" val="0"/>
              </a:ext>
            </a:extLst>
          </a:blip>
          <a:srcRect l="28949" t="57507" r="28739" b="14049"/>
          <a:stretch/>
        </p:blipFill>
        <p:spPr>
          <a:xfrm>
            <a:off x="231674" y="1508779"/>
            <a:ext cx="2568485" cy="1685989"/>
          </a:xfrm>
          <a:prstGeom prst="rect">
            <a:avLst/>
          </a:prstGeom>
          <a:ln w="3175">
            <a:solidFill>
              <a:schemeClr val="tx1"/>
            </a:solidFill>
          </a:ln>
        </p:spPr>
      </p:pic>
      <p:sp>
        <p:nvSpPr>
          <p:cNvPr id="6" name="Rectangle 5">
            <a:extLst>
              <a:ext uri="{FF2B5EF4-FFF2-40B4-BE49-F238E27FC236}">
                <a16:creationId xmlns:a16="http://schemas.microsoft.com/office/drawing/2014/main" id="{46893A02-2AED-4FA1-8CC5-44E168B4F33C}"/>
              </a:ext>
            </a:extLst>
          </p:cNvPr>
          <p:cNvSpPr/>
          <p:nvPr/>
        </p:nvSpPr>
        <p:spPr bwMode="auto">
          <a:xfrm rot="16200000">
            <a:off x="453211" y="2929243"/>
            <a:ext cx="2125412" cy="2568485"/>
          </a:xfrm>
          <a:prstGeom prst="rect">
            <a:avLst/>
          </a:prstGeom>
          <a:solidFill>
            <a:schemeClr val="accent1">
              <a:alpha val="10000"/>
            </a:schemeClr>
          </a:solidFill>
          <a:ln w="9525">
            <a:noFill/>
            <a:round/>
            <a:headEnd/>
            <a:tailEnd/>
          </a:ln>
          <a:effectLst/>
        </p:spPr>
        <p:txBody>
          <a:bodyPr wrap="square" rtlCol="0" anchor="ctr"/>
          <a:lstStyle/>
          <a:p>
            <a:pPr algn="ctr" eaLnBrk="0" fontAlgn="base" hangingPunct="0">
              <a:spcBef>
                <a:spcPct val="0"/>
              </a:spcBef>
              <a:spcAft>
                <a:spcPct val="0"/>
              </a:spcAft>
            </a:pPr>
            <a:endParaRPr lang="en-US" dirty="0">
              <a:solidFill>
                <a:schemeClr val="bg1"/>
              </a:solidFill>
            </a:endParaRPr>
          </a:p>
        </p:txBody>
      </p:sp>
      <p:sp>
        <p:nvSpPr>
          <p:cNvPr id="7" name="TextBox 6">
            <a:extLst>
              <a:ext uri="{FF2B5EF4-FFF2-40B4-BE49-F238E27FC236}">
                <a16:creationId xmlns:a16="http://schemas.microsoft.com/office/drawing/2014/main" id="{CF01EA93-0BDF-4A4B-9AE2-DBA4D5867690}"/>
              </a:ext>
            </a:extLst>
          </p:cNvPr>
          <p:cNvSpPr txBox="1"/>
          <p:nvPr/>
        </p:nvSpPr>
        <p:spPr bwMode="auto">
          <a:xfrm>
            <a:off x="392197" y="4300469"/>
            <a:ext cx="2209572" cy="854529"/>
          </a:xfrm>
          <a:prstGeom prst="rect">
            <a:avLst/>
          </a:prstGeom>
          <a:noFill/>
          <a:ln w="9525">
            <a:noFill/>
            <a:miter lim="800000"/>
            <a:headEnd/>
            <a:tailEnd/>
          </a:ln>
        </p:spPr>
        <p:txBody>
          <a:bodyPr wrap="square" rtlCol="0">
            <a:spAutoFit/>
          </a:bodyPr>
          <a:lstStyle/>
          <a:p>
            <a:pPr algn="ctr" eaLnBrk="0" hangingPunct="0">
              <a:lnSpc>
                <a:spcPct val="105000"/>
              </a:lnSpc>
            </a:pPr>
            <a:r>
              <a:rPr lang="en-US" sz="1200" b="1" dirty="0"/>
              <a:t>Impack™ *</a:t>
            </a:r>
          </a:p>
          <a:p>
            <a:pPr algn="ctr" eaLnBrk="0" hangingPunct="0">
              <a:lnSpc>
                <a:spcPct val="105000"/>
              </a:lnSpc>
            </a:pPr>
            <a:r>
              <a:rPr lang="en-US" sz="1200" i="1" dirty="0"/>
              <a:t>1.5-5 TON</a:t>
            </a:r>
          </a:p>
          <a:p>
            <a:pPr algn="ctr" eaLnBrk="0" hangingPunct="0">
              <a:lnSpc>
                <a:spcPct val="105000"/>
              </a:lnSpc>
            </a:pPr>
            <a:r>
              <a:rPr lang="en-US" sz="1200" i="1" dirty="0"/>
              <a:t> YCY, YCC, YCZ, DCY, DCZ </a:t>
            </a:r>
          </a:p>
          <a:p>
            <a:pPr algn="ctr" eaLnBrk="0" hangingPunct="0">
              <a:lnSpc>
                <a:spcPct val="105000"/>
              </a:lnSpc>
            </a:pPr>
            <a:r>
              <a:rPr lang="en-US" sz="1200" i="1" dirty="0"/>
              <a:t>Spark Ignition</a:t>
            </a:r>
          </a:p>
        </p:txBody>
      </p:sp>
      <p:pic>
        <p:nvPicPr>
          <p:cNvPr id="8" name="Picture 7">
            <a:extLst>
              <a:ext uri="{FF2B5EF4-FFF2-40B4-BE49-F238E27FC236}">
                <a16:creationId xmlns:a16="http://schemas.microsoft.com/office/drawing/2014/main" id="{8CC74544-E22A-4555-AF37-E9BE44FBCE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6390" y="3089335"/>
            <a:ext cx="1331245" cy="1331245"/>
          </a:xfrm>
          <a:prstGeom prst="rect">
            <a:avLst/>
          </a:prstGeom>
        </p:spPr>
      </p:pic>
      <p:pic>
        <p:nvPicPr>
          <p:cNvPr id="9" name="Picture 8">
            <a:extLst>
              <a:ext uri="{FF2B5EF4-FFF2-40B4-BE49-F238E27FC236}">
                <a16:creationId xmlns:a16="http://schemas.microsoft.com/office/drawing/2014/main" id="{4C8E697F-45A9-48CA-87BB-42A71D4A4857}"/>
              </a:ext>
            </a:extLst>
          </p:cNvPr>
          <p:cNvPicPr>
            <a:picLocks noChangeAspect="1"/>
          </p:cNvPicPr>
          <p:nvPr/>
        </p:nvPicPr>
        <p:blipFill rotWithShape="1">
          <a:blip r:embed="rId4">
            <a:extLst>
              <a:ext uri="{28A0092B-C50C-407E-A947-70E740481C1C}">
                <a14:useLocalDpi xmlns:a14="http://schemas.microsoft.com/office/drawing/2010/main" val="0"/>
              </a:ext>
            </a:extLst>
          </a:blip>
          <a:srcRect l="24222" t="57640" r="22186" b="14241"/>
          <a:stretch/>
        </p:blipFill>
        <p:spPr>
          <a:xfrm>
            <a:off x="3147798" y="1508779"/>
            <a:ext cx="2588770" cy="1685989"/>
          </a:xfrm>
          <a:prstGeom prst="rect">
            <a:avLst/>
          </a:prstGeom>
          <a:ln w="3175">
            <a:solidFill>
              <a:schemeClr val="tx1"/>
            </a:solidFill>
          </a:ln>
        </p:spPr>
      </p:pic>
      <p:sp>
        <p:nvSpPr>
          <p:cNvPr id="10" name="Rectangle 9">
            <a:extLst>
              <a:ext uri="{FF2B5EF4-FFF2-40B4-BE49-F238E27FC236}">
                <a16:creationId xmlns:a16="http://schemas.microsoft.com/office/drawing/2014/main" id="{F379E899-0F0C-47A1-98BC-AC3D67BC53BF}"/>
              </a:ext>
            </a:extLst>
          </p:cNvPr>
          <p:cNvSpPr/>
          <p:nvPr/>
        </p:nvSpPr>
        <p:spPr bwMode="auto">
          <a:xfrm rot="16200000">
            <a:off x="3390810" y="2880189"/>
            <a:ext cx="2125412" cy="2611431"/>
          </a:xfrm>
          <a:prstGeom prst="rect">
            <a:avLst/>
          </a:prstGeom>
          <a:solidFill>
            <a:schemeClr val="accent1">
              <a:alpha val="10000"/>
            </a:schemeClr>
          </a:solidFill>
          <a:ln w="9525">
            <a:noFill/>
            <a:round/>
            <a:headEnd/>
            <a:tailEnd/>
          </a:ln>
          <a:effectLst/>
        </p:spPr>
        <p:txBody>
          <a:bodyPr wrap="square" rtlCol="0" anchor="ctr"/>
          <a:lstStyle/>
          <a:p>
            <a:pPr algn="ctr" eaLnBrk="0" fontAlgn="base" hangingPunct="0">
              <a:spcBef>
                <a:spcPct val="0"/>
              </a:spcBef>
              <a:spcAft>
                <a:spcPct val="0"/>
              </a:spcAft>
            </a:pPr>
            <a:endParaRPr lang="en-US" dirty="0">
              <a:solidFill>
                <a:schemeClr val="bg1"/>
              </a:solidFill>
            </a:endParaRPr>
          </a:p>
        </p:txBody>
      </p:sp>
      <p:sp>
        <p:nvSpPr>
          <p:cNvPr id="11" name="TextBox 10">
            <a:extLst>
              <a:ext uri="{FF2B5EF4-FFF2-40B4-BE49-F238E27FC236}">
                <a16:creationId xmlns:a16="http://schemas.microsoft.com/office/drawing/2014/main" id="{BE39DC0F-7A6D-4FA6-AEF2-B9F4E35E04B7}"/>
              </a:ext>
            </a:extLst>
          </p:cNvPr>
          <p:cNvSpPr txBox="1"/>
          <p:nvPr/>
        </p:nvSpPr>
        <p:spPr bwMode="auto">
          <a:xfrm>
            <a:off x="3510813" y="4300469"/>
            <a:ext cx="1887589" cy="660630"/>
          </a:xfrm>
          <a:prstGeom prst="rect">
            <a:avLst/>
          </a:prstGeom>
          <a:noFill/>
          <a:ln w="9525">
            <a:noFill/>
            <a:miter lim="800000"/>
            <a:headEnd/>
            <a:tailEnd/>
          </a:ln>
        </p:spPr>
        <p:txBody>
          <a:bodyPr wrap="square" rtlCol="0">
            <a:spAutoFit/>
          </a:bodyPr>
          <a:lstStyle/>
          <a:p>
            <a:pPr algn="ctr" eaLnBrk="0" hangingPunct="0">
              <a:lnSpc>
                <a:spcPct val="105000"/>
              </a:lnSpc>
            </a:pPr>
            <a:r>
              <a:rPr lang="en-US" sz="1200" b="1" dirty="0"/>
              <a:t>Precedent™</a:t>
            </a:r>
          </a:p>
          <a:p>
            <a:pPr algn="ctr" eaLnBrk="0" hangingPunct="0">
              <a:lnSpc>
                <a:spcPct val="105000"/>
              </a:lnSpc>
            </a:pPr>
            <a:r>
              <a:rPr lang="en-US" sz="1200" i="1" dirty="0"/>
              <a:t>3-10 TON YSC, YHC</a:t>
            </a:r>
          </a:p>
          <a:p>
            <a:pPr algn="ctr" eaLnBrk="0" hangingPunct="0">
              <a:lnSpc>
                <a:spcPct val="105000"/>
              </a:lnSpc>
            </a:pPr>
            <a:r>
              <a:rPr lang="en-US" sz="1200" i="1" dirty="0"/>
              <a:t>Spark Ignition</a:t>
            </a:r>
          </a:p>
        </p:txBody>
      </p:sp>
      <p:pic>
        <p:nvPicPr>
          <p:cNvPr id="12" name="Picture 11">
            <a:extLst>
              <a:ext uri="{FF2B5EF4-FFF2-40B4-BE49-F238E27FC236}">
                <a16:creationId xmlns:a16="http://schemas.microsoft.com/office/drawing/2014/main" id="{9489559B-BF55-4130-8574-91B1F2134D2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64981" y="3218041"/>
            <a:ext cx="1562053" cy="1138113"/>
          </a:xfrm>
          <a:prstGeom prst="rect">
            <a:avLst/>
          </a:prstGeom>
        </p:spPr>
      </p:pic>
      <p:pic>
        <p:nvPicPr>
          <p:cNvPr id="23" name="Picture 22">
            <a:extLst>
              <a:ext uri="{FF2B5EF4-FFF2-40B4-BE49-F238E27FC236}">
                <a16:creationId xmlns:a16="http://schemas.microsoft.com/office/drawing/2014/main" id="{C628AC4D-FD08-41E9-8545-881E5253154A}"/>
              </a:ext>
            </a:extLst>
          </p:cNvPr>
          <p:cNvPicPr>
            <a:picLocks noChangeAspect="1"/>
          </p:cNvPicPr>
          <p:nvPr/>
        </p:nvPicPr>
        <p:blipFill rotWithShape="1">
          <a:blip r:embed="rId6">
            <a:extLst>
              <a:ext uri="{28A0092B-C50C-407E-A947-70E740481C1C}">
                <a14:useLocalDpi xmlns:a14="http://schemas.microsoft.com/office/drawing/2010/main" val="0"/>
              </a:ext>
            </a:extLst>
          </a:blip>
          <a:srcRect l="28931" t="57961" r="28672" b="13986"/>
          <a:stretch/>
        </p:blipFill>
        <p:spPr>
          <a:xfrm>
            <a:off x="6084207" y="1508779"/>
            <a:ext cx="2611429" cy="1702715"/>
          </a:xfrm>
          <a:prstGeom prst="rect">
            <a:avLst/>
          </a:prstGeom>
          <a:ln w="3175">
            <a:solidFill>
              <a:schemeClr val="tx1"/>
            </a:solidFill>
          </a:ln>
        </p:spPr>
      </p:pic>
      <p:sp>
        <p:nvSpPr>
          <p:cNvPr id="24" name="Rectangle 23">
            <a:extLst>
              <a:ext uri="{FF2B5EF4-FFF2-40B4-BE49-F238E27FC236}">
                <a16:creationId xmlns:a16="http://schemas.microsoft.com/office/drawing/2014/main" id="{58B2B547-30E9-40DF-A191-3D086CF3258B}"/>
              </a:ext>
            </a:extLst>
          </p:cNvPr>
          <p:cNvSpPr/>
          <p:nvPr/>
        </p:nvSpPr>
        <p:spPr bwMode="auto">
          <a:xfrm rot="16200000">
            <a:off x="6375104" y="2920598"/>
            <a:ext cx="2029637" cy="2611428"/>
          </a:xfrm>
          <a:prstGeom prst="rect">
            <a:avLst/>
          </a:prstGeom>
          <a:solidFill>
            <a:schemeClr val="accent1">
              <a:alpha val="10000"/>
            </a:schemeClr>
          </a:solidFill>
          <a:ln w="9525">
            <a:noFill/>
            <a:round/>
            <a:headEnd/>
            <a:tailEnd/>
          </a:ln>
          <a:effectLst/>
        </p:spPr>
        <p:txBody>
          <a:bodyPr wrap="square" rtlCol="0" anchor="ctr"/>
          <a:lstStyle/>
          <a:p>
            <a:pPr algn="ctr" eaLnBrk="0" fontAlgn="base" hangingPunct="0">
              <a:spcBef>
                <a:spcPct val="0"/>
              </a:spcBef>
              <a:spcAft>
                <a:spcPct val="0"/>
              </a:spcAft>
            </a:pPr>
            <a:endParaRPr lang="en-US" dirty="0">
              <a:solidFill>
                <a:schemeClr val="bg1"/>
              </a:solidFill>
            </a:endParaRPr>
          </a:p>
        </p:txBody>
      </p:sp>
      <p:sp>
        <p:nvSpPr>
          <p:cNvPr id="25" name="TextBox 24">
            <a:extLst>
              <a:ext uri="{FF2B5EF4-FFF2-40B4-BE49-F238E27FC236}">
                <a16:creationId xmlns:a16="http://schemas.microsoft.com/office/drawing/2014/main" id="{F8B646AE-17CA-4423-AF64-E0D26ED70612}"/>
              </a:ext>
            </a:extLst>
          </p:cNvPr>
          <p:cNvSpPr txBox="1"/>
          <p:nvPr/>
        </p:nvSpPr>
        <p:spPr bwMode="auto">
          <a:xfrm>
            <a:off x="6111691" y="4300469"/>
            <a:ext cx="2583946" cy="660630"/>
          </a:xfrm>
          <a:prstGeom prst="rect">
            <a:avLst/>
          </a:prstGeom>
          <a:noFill/>
          <a:ln w="9525">
            <a:noFill/>
            <a:miter lim="800000"/>
            <a:headEnd/>
            <a:tailEnd/>
          </a:ln>
        </p:spPr>
        <p:txBody>
          <a:bodyPr wrap="square" rtlCol="0">
            <a:spAutoFit/>
          </a:bodyPr>
          <a:lstStyle/>
          <a:p>
            <a:pPr algn="ctr" eaLnBrk="0" hangingPunct="0">
              <a:lnSpc>
                <a:spcPct val="105000"/>
              </a:lnSpc>
            </a:pPr>
            <a:r>
              <a:rPr lang="en-US" sz="1200" b="1" dirty="0"/>
              <a:t>Voyager™</a:t>
            </a:r>
          </a:p>
          <a:p>
            <a:pPr algn="ctr" eaLnBrk="0" hangingPunct="0">
              <a:lnSpc>
                <a:spcPct val="105000"/>
              </a:lnSpc>
            </a:pPr>
            <a:r>
              <a:rPr lang="en-US" sz="1200" i="1" dirty="0"/>
              <a:t>12.5-25 TON  YCD </a:t>
            </a:r>
            <a:br>
              <a:rPr lang="en-US" sz="1200" i="1" dirty="0"/>
            </a:br>
            <a:r>
              <a:rPr lang="en-US" sz="1200" i="1" dirty="0"/>
              <a:t>Hot Surface Ignition</a:t>
            </a:r>
          </a:p>
        </p:txBody>
      </p:sp>
      <p:pic>
        <p:nvPicPr>
          <p:cNvPr id="26" name="Picture 25">
            <a:extLst>
              <a:ext uri="{FF2B5EF4-FFF2-40B4-BE49-F238E27FC236}">
                <a16:creationId xmlns:a16="http://schemas.microsoft.com/office/drawing/2014/main" id="{89AC5379-7C60-40FA-8478-28FFF07BB45F}"/>
              </a:ext>
            </a:extLst>
          </p:cNvPr>
          <p:cNvPicPr>
            <a:picLocks noChangeAspect="1"/>
          </p:cNvPicPr>
          <p:nvPr/>
        </p:nvPicPr>
        <p:blipFill rotWithShape="1">
          <a:blip r:embed="rId7">
            <a:extLst>
              <a:ext uri="{28A0092B-C50C-407E-A947-70E740481C1C}">
                <a14:useLocalDpi xmlns:a14="http://schemas.microsoft.com/office/drawing/2010/main" val="0"/>
              </a:ext>
            </a:extLst>
          </a:blip>
          <a:srcRect t="9616" b="36904"/>
          <a:stretch/>
        </p:blipFill>
        <p:spPr>
          <a:xfrm>
            <a:off x="6433857" y="3304668"/>
            <a:ext cx="1965047" cy="953171"/>
          </a:xfrm>
          <a:prstGeom prst="rect">
            <a:avLst/>
          </a:prstGeom>
        </p:spPr>
      </p:pic>
      <p:pic>
        <p:nvPicPr>
          <p:cNvPr id="16" name="Picture 15">
            <a:extLst>
              <a:ext uri="{FF2B5EF4-FFF2-40B4-BE49-F238E27FC236}">
                <a16:creationId xmlns:a16="http://schemas.microsoft.com/office/drawing/2014/main" id="{5477AC41-30F0-BF48-898F-E9D51C384A84}"/>
              </a:ext>
            </a:extLst>
          </p:cNvPr>
          <p:cNvPicPr>
            <a:picLocks noChangeAspect="1"/>
          </p:cNvPicPr>
          <p:nvPr/>
        </p:nvPicPr>
        <p:blipFill rotWithShape="1">
          <a:blip r:embed="rId8">
            <a:extLst>
              <a:ext uri="{28A0092B-C50C-407E-A947-70E740481C1C}">
                <a14:useLocalDpi xmlns:a14="http://schemas.microsoft.com/office/drawing/2010/main" val="0"/>
              </a:ext>
            </a:extLst>
          </a:blip>
          <a:srcRect l="29106" t="57273" r="28820" b="14540"/>
          <a:stretch/>
        </p:blipFill>
        <p:spPr>
          <a:xfrm>
            <a:off x="2006248" y="5521151"/>
            <a:ext cx="1691934" cy="1106910"/>
          </a:xfrm>
          <a:prstGeom prst="rect">
            <a:avLst/>
          </a:prstGeom>
          <a:ln w="3175">
            <a:solidFill>
              <a:schemeClr val="tx1"/>
            </a:solidFill>
          </a:ln>
        </p:spPr>
      </p:pic>
      <p:sp>
        <p:nvSpPr>
          <p:cNvPr id="18" name="TextBox 17">
            <a:extLst>
              <a:ext uri="{FF2B5EF4-FFF2-40B4-BE49-F238E27FC236}">
                <a16:creationId xmlns:a16="http://schemas.microsoft.com/office/drawing/2014/main" id="{88DD2C9C-17B4-C745-ADA0-824C6912CEFE}"/>
              </a:ext>
            </a:extLst>
          </p:cNvPr>
          <p:cNvSpPr txBox="1"/>
          <p:nvPr/>
        </p:nvSpPr>
        <p:spPr bwMode="auto">
          <a:xfrm>
            <a:off x="201871" y="5710071"/>
            <a:ext cx="1724472" cy="660630"/>
          </a:xfrm>
          <a:prstGeom prst="rect">
            <a:avLst/>
          </a:prstGeom>
          <a:noFill/>
          <a:ln w="9525">
            <a:noFill/>
            <a:miter lim="800000"/>
            <a:headEnd/>
            <a:tailEnd/>
          </a:ln>
        </p:spPr>
        <p:txBody>
          <a:bodyPr wrap="square" rtlCol="0">
            <a:spAutoFit/>
          </a:bodyPr>
          <a:lstStyle/>
          <a:p>
            <a:pPr algn="r" eaLnBrk="0" hangingPunct="0">
              <a:lnSpc>
                <a:spcPct val="105000"/>
              </a:lnSpc>
            </a:pPr>
            <a:r>
              <a:rPr lang="en-US" sz="1200" b="1" i="1" dirty="0"/>
              <a:t>F50N02-820 </a:t>
            </a:r>
          </a:p>
          <a:p>
            <a:pPr algn="r" eaLnBrk="0" hangingPunct="0">
              <a:lnSpc>
                <a:spcPct val="105000"/>
              </a:lnSpc>
            </a:pPr>
            <a:r>
              <a:rPr lang="en-US" sz="1200" dirty="0"/>
              <a:t>Furnace Adapter Board</a:t>
            </a:r>
          </a:p>
        </p:txBody>
      </p:sp>
      <p:cxnSp>
        <p:nvCxnSpPr>
          <p:cNvPr id="3" name="Straight Connector 2">
            <a:extLst>
              <a:ext uri="{FF2B5EF4-FFF2-40B4-BE49-F238E27FC236}">
                <a16:creationId xmlns:a16="http://schemas.microsoft.com/office/drawing/2014/main" id="{18F855C4-1283-DF45-B1EA-25CF4773F587}"/>
              </a:ext>
            </a:extLst>
          </p:cNvPr>
          <p:cNvCxnSpPr>
            <a:cxnSpLocks/>
            <a:stCxn id="16" idx="3"/>
          </p:cNvCxnSpPr>
          <p:nvPr/>
        </p:nvCxnSpPr>
        <p:spPr bwMode="auto">
          <a:xfrm>
            <a:off x="3698182" y="6074606"/>
            <a:ext cx="436908" cy="0"/>
          </a:xfrm>
          <a:prstGeom prst="line">
            <a:avLst/>
          </a:prstGeom>
          <a:solidFill>
            <a:schemeClr val="accent1"/>
          </a:solidFill>
          <a:ln w="19050" cap="flat" cmpd="sng" algn="ctr">
            <a:solidFill>
              <a:schemeClr val="accent1"/>
            </a:solidFill>
            <a:prstDash val="solid"/>
            <a:round/>
            <a:headEnd type="none" w="med" len="med"/>
            <a:tailEnd type="none" w="med" len="med"/>
          </a:ln>
          <a:effectLst/>
        </p:spPr>
      </p:cxnSp>
      <p:cxnSp>
        <p:nvCxnSpPr>
          <p:cNvPr id="14" name="Straight Connector 13">
            <a:extLst>
              <a:ext uri="{FF2B5EF4-FFF2-40B4-BE49-F238E27FC236}">
                <a16:creationId xmlns:a16="http://schemas.microsoft.com/office/drawing/2014/main" id="{EDAB1988-07FF-C247-8ED4-39EDEDA21621}"/>
              </a:ext>
            </a:extLst>
          </p:cNvPr>
          <p:cNvCxnSpPr>
            <a:cxnSpLocks/>
          </p:cNvCxnSpPr>
          <p:nvPr/>
        </p:nvCxnSpPr>
        <p:spPr bwMode="auto">
          <a:xfrm flipV="1">
            <a:off x="4135090" y="5276193"/>
            <a:ext cx="1" cy="798413"/>
          </a:xfrm>
          <a:prstGeom prst="line">
            <a:avLst/>
          </a:prstGeom>
          <a:solidFill>
            <a:schemeClr val="accent1"/>
          </a:solidFill>
          <a:ln w="19050" cap="flat" cmpd="sng" algn="ctr">
            <a:solidFill>
              <a:schemeClr val="accent1"/>
            </a:solidFill>
            <a:prstDash val="solid"/>
            <a:round/>
            <a:headEnd type="none" w="med" len="med"/>
            <a:tailEnd type="none" w="med" len="med"/>
          </a:ln>
          <a:effectLst/>
        </p:spPr>
      </p:cxnSp>
      <p:cxnSp>
        <p:nvCxnSpPr>
          <p:cNvPr id="21" name="Straight Connector 20">
            <a:extLst>
              <a:ext uri="{FF2B5EF4-FFF2-40B4-BE49-F238E27FC236}">
                <a16:creationId xmlns:a16="http://schemas.microsoft.com/office/drawing/2014/main" id="{EE1DDBC8-06BB-F14B-B661-7A056F466A10}"/>
              </a:ext>
            </a:extLst>
          </p:cNvPr>
          <p:cNvCxnSpPr>
            <a:cxnSpLocks/>
          </p:cNvCxnSpPr>
          <p:nvPr/>
        </p:nvCxnSpPr>
        <p:spPr bwMode="auto">
          <a:xfrm flipV="1">
            <a:off x="2322786" y="5276193"/>
            <a:ext cx="0" cy="244957"/>
          </a:xfrm>
          <a:prstGeom prst="line">
            <a:avLst/>
          </a:prstGeom>
          <a:solidFill>
            <a:schemeClr val="accent1"/>
          </a:solidFill>
          <a:ln w="19050" cap="flat" cmpd="sng" algn="ctr">
            <a:solidFill>
              <a:schemeClr val="accent1"/>
            </a:solidFill>
            <a:prstDash val="solid"/>
            <a:round/>
            <a:headEnd type="none" w="med" len="med"/>
            <a:tailEnd type="none" w="med" len="med"/>
          </a:ln>
          <a:effectLst/>
        </p:spPr>
      </p:cxnSp>
      <p:sp>
        <p:nvSpPr>
          <p:cNvPr id="30" name="TextBox 29">
            <a:extLst>
              <a:ext uri="{FF2B5EF4-FFF2-40B4-BE49-F238E27FC236}">
                <a16:creationId xmlns:a16="http://schemas.microsoft.com/office/drawing/2014/main" id="{C42578EC-2273-4348-B5B8-BBBB60E59125}"/>
              </a:ext>
            </a:extLst>
          </p:cNvPr>
          <p:cNvSpPr txBox="1"/>
          <p:nvPr/>
        </p:nvSpPr>
        <p:spPr bwMode="auto">
          <a:xfrm>
            <a:off x="231673" y="1200466"/>
            <a:ext cx="2568486" cy="272767"/>
          </a:xfrm>
          <a:prstGeom prst="rect">
            <a:avLst/>
          </a:prstGeom>
          <a:noFill/>
          <a:ln w="9525">
            <a:noFill/>
            <a:miter lim="800000"/>
            <a:headEnd/>
            <a:tailEnd/>
          </a:ln>
        </p:spPr>
        <p:txBody>
          <a:bodyPr wrap="square" lIns="91440" tIns="45720" rIns="91440" bIns="45720" rtlCol="0" anchor="t">
            <a:spAutoFit/>
          </a:bodyPr>
          <a:lstStyle/>
          <a:p>
            <a:pPr algn="ctr" eaLnBrk="0" hangingPunct="0">
              <a:lnSpc>
                <a:spcPct val="105000"/>
              </a:lnSpc>
            </a:pPr>
            <a:r>
              <a:rPr lang="en-US" sz="1200" b="1" i="1" dirty="0"/>
              <a:t>50N02A-820</a:t>
            </a:r>
            <a:endParaRPr lang="en-US" dirty="0"/>
          </a:p>
        </p:txBody>
      </p:sp>
      <p:sp>
        <p:nvSpPr>
          <p:cNvPr id="31" name="TextBox 30">
            <a:extLst>
              <a:ext uri="{FF2B5EF4-FFF2-40B4-BE49-F238E27FC236}">
                <a16:creationId xmlns:a16="http://schemas.microsoft.com/office/drawing/2014/main" id="{C37B090B-8225-6240-883C-0C5C9EB6897D}"/>
              </a:ext>
            </a:extLst>
          </p:cNvPr>
          <p:cNvSpPr txBox="1"/>
          <p:nvPr/>
        </p:nvSpPr>
        <p:spPr bwMode="auto">
          <a:xfrm>
            <a:off x="3153549" y="1200466"/>
            <a:ext cx="2568486" cy="272767"/>
          </a:xfrm>
          <a:prstGeom prst="rect">
            <a:avLst/>
          </a:prstGeom>
          <a:noFill/>
          <a:ln w="9525">
            <a:noFill/>
            <a:miter lim="800000"/>
            <a:headEnd/>
            <a:tailEnd/>
          </a:ln>
        </p:spPr>
        <p:txBody>
          <a:bodyPr wrap="square" lIns="91440" tIns="45720" rIns="91440" bIns="45720" rtlCol="0" anchor="t">
            <a:spAutoFit/>
          </a:bodyPr>
          <a:lstStyle/>
          <a:p>
            <a:pPr algn="ctr" eaLnBrk="0" hangingPunct="0">
              <a:lnSpc>
                <a:spcPct val="105000"/>
              </a:lnSpc>
            </a:pPr>
            <a:r>
              <a:rPr lang="en-US" sz="1200" b="1" i="1" dirty="0"/>
              <a:t>50N02B-820</a:t>
            </a:r>
            <a:endParaRPr lang="en-US" dirty="0"/>
          </a:p>
        </p:txBody>
      </p:sp>
      <p:sp>
        <p:nvSpPr>
          <p:cNvPr id="32" name="TextBox 31">
            <a:extLst>
              <a:ext uri="{FF2B5EF4-FFF2-40B4-BE49-F238E27FC236}">
                <a16:creationId xmlns:a16="http://schemas.microsoft.com/office/drawing/2014/main" id="{F192F512-EDAD-A445-B6DB-61CCE6274550}"/>
              </a:ext>
            </a:extLst>
          </p:cNvPr>
          <p:cNvSpPr txBox="1"/>
          <p:nvPr/>
        </p:nvSpPr>
        <p:spPr bwMode="auto">
          <a:xfrm>
            <a:off x="6127976" y="1200466"/>
            <a:ext cx="2568486" cy="272767"/>
          </a:xfrm>
          <a:prstGeom prst="rect">
            <a:avLst/>
          </a:prstGeom>
          <a:noFill/>
          <a:ln w="9525">
            <a:noFill/>
            <a:miter lim="800000"/>
            <a:headEnd/>
            <a:tailEnd/>
          </a:ln>
        </p:spPr>
        <p:txBody>
          <a:bodyPr wrap="square" lIns="91440" tIns="45720" rIns="91440" bIns="45720" rtlCol="0" anchor="t">
            <a:spAutoFit/>
          </a:bodyPr>
          <a:lstStyle/>
          <a:p>
            <a:pPr algn="ctr" eaLnBrk="0" hangingPunct="0">
              <a:lnSpc>
                <a:spcPct val="105000"/>
              </a:lnSpc>
            </a:pPr>
            <a:r>
              <a:rPr lang="en-US" sz="1200" b="1" i="1" dirty="0"/>
              <a:t>50E70-820</a:t>
            </a:r>
            <a:endParaRPr lang="en-US" dirty="0"/>
          </a:p>
        </p:txBody>
      </p:sp>
    </p:spTree>
    <p:extLst>
      <p:ext uri="{BB962C8B-B14F-4D97-AF65-F5344CB8AC3E}">
        <p14:creationId xmlns:p14="http://schemas.microsoft.com/office/powerpoint/2010/main" val="1094394441"/>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351589" y="216217"/>
            <a:ext cx="9099216" cy="778477"/>
          </a:xfrm>
        </p:spPr>
        <p:txBody>
          <a:bodyPr/>
          <a:lstStyle/>
          <a:p>
            <a:r>
              <a:rPr lang="en-US" sz="2600" b="1" dirty="0"/>
              <a:t>50N02A-820 &amp; 50N02B-820 Spark Ignition Controls</a:t>
            </a:r>
          </a:p>
        </p:txBody>
      </p:sp>
      <p:sp>
        <p:nvSpPr>
          <p:cNvPr id="15" name="Text Placeholder 14">
            <a:extLst>
              <a:ext uri="{FF2B5EF4-FFF2-40B4-BE49-F238E27FC236}">
                <a16:creationId xmlns:a16="http://schemas.microsoft.com/office/drawing/2014/main" id="{FFD784E9-3DF3-49BE-B085-85438FB2C7CE}"/>
              </a:ext>
            </a:extLst>
          </p:cNvPr>
          <p:cNvSpPr txBox="1">
            <a:spLocks/>
          </p:cNvSpPr>
          <p:nvPr/>
        </p:nvSpPr>
        <p:spPr bwMode="auto">
          <a:xfrm>
            <a:off x="351589" y="1382862"/>
            <a:ext cx="4091719" cy="525892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l" rtl="0" eaLnBrk="0" fontAlgn="base" hangingPunct="0">
              <a:lnSpc>
                <a:spcPct val="90000"/>
              </a:lnSpc>
              <a:spcBef>
                <a:spcPts val="500"/>
              </a:spcBef>
              <a:spcAft>
                <a:spcPts val="500"/>
              </a:spcAft>
              <a:buClr>
                <a:schemeClr val="bg1">
                  <a:lumMod val="50000"/>
                </a:schemeClr>
              </a:buClr>
              <a:buSzPct val="85000"/>
              <a:buFont typeface="Arial" panose="020B0604020202020204" pitchFamily="34" charset="0"/>
              <a:buNone/>
              <a:defRPr sz="2000" b="1">
                <a:solidFill>
                  <a:schemeClr val="accent1"/>
                </a:solidFill>
                <a:latin typeface="+mn-lt"/>
                <a:ea typeface="+mn-ea"/>
                <a:cs typeface="+mn-cs"/>
              </a:defRPr>
            </a:lvl1pPr>
            <a:lvl2pPr marL="460375" indent="-231775" algn="l" rtl="0" eaLnBrk="0" fontAlgn="base" hangingPunct="0">
              <a:lnSpc>
                <a:spcPct val="90000"/>
              </a:lnSpc>
              <a:spcBef>
                <a:spcPts val="500"/>
              </a:spcBef>
              <a:spcAft>
                <a:spcPts val="500"/>
              </a:spcAft>
              <a:buClr>
                <a:schemeClr val="bg1">
                  <a:lumMod val="50000"/>
                </a:schemeClr>
              </a:buClr>
              <a:buChar char="–"/>
              <a:defRPr sz="1800">
                <a:solidFill>
                  <a:schemeClr val="tx1"/>
                </a:solidFill>
                <a:latin typeface="+mn-lt"/>
              </a:defRPr>
            </a:lvl2pPr>
            <a:lvl3pPr marL="685800" indent="-169863" algn="l" rtl="0" eaLnBrk="0" fontAlgn="base" hangingPunct="0">
              <a:lnSpc>
                <a:spcPct val="90000"/>
              </a:lnSpc>
              <a:spcBef>
                <a:spcPts val="500"/>
              </a:spcBef>
              <a:spcAft>
                <a:spcPts val="500"/>
              </a:spcAft>
              <a:buClr>
                <a:schemeClr val="bg1">
                  <a:lumMod val="50000"/>
                </a:schemeClr>
              </a:buClr>
              <a:buChar char="•"/>
              <a:defRPr sz="1600">
                <a:solidFill>
                  <a:schemeClr val="tx1"/>
                </a:solidFill>
                <a:latin typeface="+mn-lt"/>
              </a:defRPr>
            </a:lvl3pPr>
            <a:lvl4pPr marL="914400" indent="-169863" algn="l" rtl="0" eaLnBrk="0" fontAlgn="base" hangingPunct="0">
              <a:lnSpc>
                <a:spcPct val="90000"/>
              </a:lnSpc>
              <a:spcBef>
                <a:spcPts val="500"/>
              </a:spcBef>
              <a:spcAft>
                <a:spcPts val="500"/>
              </a:spcAft>
              <a:buClr>
                <a:schemeClr val="bg1">
                  <a:lumMod val="50000"/>
                </a:schemeClr>
              </a:buClr>
              <a:buChar char="–"/>
              <a:defRPr sz="1600">
                <a:solidFill>
                  <a:schemeClr val="tx1"/>
                </a:solidFill>
                <a:latin typeface="+mn-lt"/>
              </a:defRPr>
            </a:lvl4pPr>
            <a:lvl5pPr marL="1201738" indent="-168275" algn="l" rtl="0" eaLnBrk="0" fontAlgn="base" hangingPunct="0">
              <a:lnSpc>
                <a:spcPct val="90000"/>
              </a:lnSpc>
              <a:spcBef>
                <a:spcPts val="500"/>
              </a:spcBef>
              <a:spcAft>
                <a:spcPts val="500"/>
              </a:spcAft>
              <a:buClr>
                <a:schemeClr val="bg1">
                  <a:lumMod val="50000"/>
                </a:schemeClr>
              </a:buClr>
              <a:buChar char="»"/>
              <a:defRPr sz="1600">
                <a:solidFill>
                  <a:schemeClr val="tx1"/>
                </a:solidFill>
                <a:latin typeface="+mn-lt"/>
              </a:defRPr>
            </a:lvl5pPr>
            <a:lvl6pPr marL="24003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6pPr>
            <a:lvl7pPr marL="28575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7pPr>
            <a:lvl8pPr marL="33147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8pPr>
            <a:lvl9pPr marL="37719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9pPr>
          </a:lstStyle>
          <a:p>
            <a:r>
              <a:rPr lang="en-US" sz="1800" kern="0" dirty="0">
                <a:solidFill>
                  <a:schemeClr val="tx1"/>
                </a:solidFill>
              </a:rPr>
              <a:t>Product Features and Benefits</a:t>
            </a:r>
          </a:p>
          <a:p>
            <a:pPr marL="285750" indent="-285750">
              <a:buClr>
                <a:srgbClr val="808080"/>
              </a:buClr>
              <a:buFont typeface="Arial,Sans-Serif" panose="020B0604020202020204" pitchFamily="34" charset="0"/>
              <a:buChar char="•"/>
            </a:pPr>
            <a:r>
              <a:rPr lang="en-US" sz="1800" b="0" dirty="0">
                <a:solidFill>
                  <a:schemeClr val="tx1"/>
                </a:solidFill>
                <a:cs typeface="Arial"/>
              </a:rPr>
              <a:t>Plug and play replacement of the OEM.</a:t>
            </a:r>
            <a:endParaRPr lang="en-US" sz="1800" b="0" dirty="0">
              <a:solidFill>
                <a:schemeClr val="tx1"/>
              </a:solidFill>
              <a:ea typeface="+mn-lt"/>
              <a:cs typeface="+mn-lt"/>
            </a:endParaRPr>
          </a:p>
          <a:p>
            <a:pPr marL="285750" indent="-285750">
              <a:buClr>
                <a:srgbClr val="808080"/>
              </a:buClr>
              <a:buFont typeface="Arial,Sans-Serif" panose="020B0604020202020204" pitchFamily="34" charset="0"/>
              <a:buChar char="•"/>
            </a:pPr>
            <a:r>
              <a:rPr lang="en-US" sz="1800" b="0" dirty="0">
                <a:solidFill>
                  <a:schemeClr val="tx1"/>
                </a:solidFill>
              </a:rPr>
              <a:t>Built for Impack and Precedent Product Lines</a:t>
            </a:r>
          </a:p>
          <a:p>
            <a:pPr marL="285750" indent="-285750">
              <a:buClr>
                <a:srgbClr val="808080"/>
              </a:buClr>
              <a:buFont typeface="Arial,Sans-Serif" panose="020B0604020202020204" pitchFamily="34" charset="0"/>
              <a:buChar char="•"/>
            </a:pPr>
            <a:r>
              <a:rPr lang="en-US" sz="1800" b="0" dirty="0">
                <a:solidFill>
                  <a:schemeClr val="tx1"/>
                </a:solidFill>
                <a:cs typeface="Arial"/>
              </a:rPr>
              <a:t>No wire splicing or modifications necessary</a:t>
            </a:r>
          </a:p>
          <a:p>
            <a:pPr marL="285750" indent="-285750">
              <a:spcBef>
                <a:spcPts val="0"/>
              </a:spcBef>
              <a:spcAft>
                <a:spcPts val="200"/>
              </a:spcAft>
              <a:buClr>
                <a:schemeClr val="tx1"/>
              </a:buClr>
              <a:buSzPct val="100000"/>
              <a:buFont typeface="Arial" panose="020B0604020202020204" pitchFamily="34" charset="0"/>
              <a:buChar char="•"/>
            </a:pPr>
            <a:r>
              <a:rPr lang="en-US" sz="1800" b="0" dirty="0">
                <a:solidFill>
                  <a:schemeClr val="tx1"/>
                </a:solidFill>
              </a:rPr>
              <a:t>“N02A” version has black silkscreen</a:t>
            </a:r>
            <a:endParaRPr lang="en-US" sz="1800" b="0" dirty="0">
              <a:solidFill>
                <a:schemeClr val="tx1"/>
              </a:solidFill>
              <a:cs typeface="Arial"/>
            </a:endParaRPr>
          </a:p>
          <a:p>
            <a:pPr marL="800100" lvl="1" indent="-285750">
              <a:spcBef>
                <a:spcPts val="0"/>
              </a:spcBef>
              <a:spcAft>
                <a:spcPts val="200"/>
              </a:spcAft>
              <a:buClr>
                <a:schemeClr val="tx1"/>
              </a:buClr>
              <a:buSzPct val="100000"/>
              <a:buFont typeface="System Font Regular"/>
              <a:buChar char="–"/>
            </a:pPr>
            <a:r>
              <a:rPr lang="en-US" b="0" dirty="0"/>
              <a:t>80s Blower Delay</a:t>
            </a:r>
            <a:endParaRPr lang="en-US" b="0" dirty="0">
              <a:cs typeface="Arial"/>
            </a:endParaRPr>
          </a:p>
          <a:p>
            <a:pPr marL="285750" indent="-285750">
              <a:spcBef>
                <a:spcPts val="0"/>
              </a:spcBef>
              <a:spcAft>
                <a:spcPts val="200"/>
              </a:spcAft>
              <a:buClr>
                <a:schemeClr val="tx1"/>
              </a:buClr>
              <a:buSzPct val="100000"/>
              <a:buFont typeface="Arial" panose="020B0604020202020204" pitchFamily="34" charset="0"/>
              <a:buChar char="•"/>
            </a:pPr>
            <a:r>
              <a:rPr lang="en-US" sz="1800" b="0" dirty="0">
                <a:solidFill>
                  <a:schemeClr val="tx1"/>
                </a:solidFill>
              </a:rPr>
              <a:t>“N02B” version has red silkscreen</a:t>
            </a:r>
            <a:endParaRPr lang="en-US" sz="1800" b="0" dirty="0">
              <a:solidFill>
                <a:schemeClr val="tx1"/>
              </a:solidFill>
              <a:cs typeface="Arial"/>
            </a:endParaRPr>
          </a:p>
          <a:p>
            <a:pPr marL="800100" lvl="1" indent="-285750">
              <a:spcBef>
                <a:spcPts val="0"/>
              </a:spcBef>
              <a:spcAft>
                <a:spcPts val="200"/>
              </a:spcAft>
              <a:buClr>
                <a:schemeClr val="tx1"/>
              </a:buClr>
              <a:buSzPct val="100000"/>
              <a:buFont typeface="System Font Regular"/>
              <a:buChar char="–"/>
            </a:pPr>
            <a:r>
              <a:rPr lang="en-US" b="0" dirty="0"/>
              <a:t>45s Blower Delay</a:t>
            </a:r>
            <a:endParaRPr lang="en-US" b="0" dirty="0">
              <a:cs typeface="Arial"/>
            </a:endParaRPr>
          </a:p>
          <a:p>
            <a:pPr marL="285750" indent="-285750">
              <a:spcBef>
                <a:spcPts val="0"/>
              </a:spcBef>
              <a:spcAft>
                <a:spcPts val="200"/>
              </a:spcAft>
              <a:buClr>
                <a:srgbClr val="3F4040"/>
              </a:buClr>
              <a:buSzPct val="100000"/>
              <a:buChar char="•"/>
            </a:pPr>
            <a:endParaRPr lang="en-US" sz="1800" b="0" dirty="0">
              <a:solidFill>
                <a:schemeClr val="tx1"/>
              </a:solidFill>
              <a:cs typeface="Arial"/>
            </a:endParaRPr>
          </a:p>
          <a:p>
            <a:pPr marL="285750" indent="-285750">
              <a:buClr>
                <a:srgbClr val="808080"/>
              </a:buClr>
              <a:buFont typeface="Arial,Sans-Serif" panose="020B0604020202020204" pitchFamily="34" charset="0"/>
              <a:buChar char="•"/>
            </a:pPr>
            <a:endParaRPr lang="en-US" sz="1800" dirty="0"/>
          </a:p>
        </p:txBody>
      </p:sp>
      <p:pic>
        <p:nvPicPr>
          <p:cNvPr id="6" name="Picture 5">
            <a:extLst>
              <a:ext uri="{FF2B5EF4-FFF2-40B4-BE49-F238E27FC236}">
                <a16:creationId xmlns:a16="http://schemas.microsoft.com/office/drawing/2014/main" id="{EFD7F4EA-2A6B-C34B-B936-57C5071FAC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9255" y="1382862"/>
            <a:ext cx="3265619" cy="2918647"/>
          </a:xfrm>
          <a:prstGeom prst="rect">
            <a:avLst/>
          </a:prstGeom>
        </p:spPr>
      </p:pic>
    </p:spTree>
    <p:extLst>
      <p:ext uri="{BB962C8B-B14F-4D97-AF65-F5344CB8AC3E}">
        <p14:creationId xmlns:p14="http://schemas.microsoft.com/office/powerpoint/2010/main" val="3340586140"/>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B686C3-DD7E-344B-8267-584A6D3E4BA2}"/>
              </a:ext>
            </a:extLst>
          </p:cNvPr>
          <p:cNvSpPr>
            <a:spLocks noGrp="1"/>
          </p:cNvSpPr>
          <p:nvPr>
            <p:ph type="title"/>
          </p:nvPr>
        </p:nvSpPr>
        <p:spPr/>
        <p:txBody>
          <a:bodyPr/>
          <a:lstStyle/>
          <a:p>
            <a:r>
              <a:rPr lang="en-US" sz="2800" b="1" dirty="0"/>
              <a:t>50N02A-820 / 50N02B-820</a:t>
            </a:r>
            <a:r>
              <a:rPr lang="en-US" b="1" dirty="0"/>
              <a:t> What’s in the box?</a:t>
            </a:r>
          </a:p>
        </p:txBody>
      </p:sp>
      <p:sp>
        <p:nvSpPr>
          <p:cNvPr id="3" name="Content Placeholder 2">
            <a:extLst>
              <a:ext uri="{FF2B5EF4-FFF2-40B4-BE49-F238E27FC236}">
                <a16:creationId xmlns:a16="http://schemas.microsoft.com/office/drawing/2014/main" id="{3019A3AE-E7A1-FF43-9F00-ADB21702AE7A}"/>
              </a:ext>
            </a:extLst>
          </p:cNvPr>
          <p:cNvSpPr>
            <a:spLocks noGrp="1"/>
          </p:cNvSpPr>
          <p:nvPr>
            <p:ph idx="1"/>
          </p:nvPr>
        </p:nvSpPr>
        <p:spPr/>
        <p:txBody>
          <a:bodyPr/>
          <a:lstStyle/>
          <a:p>
            <a:r>
              <a:rPr lang="en-US" dirty="0"/>
              <a:t>50N02A-820 / 50N02B-820 spark control </a:t>
            </a:r>
          </a:p>
          <a:p>
            <a:r>
              <a:rPr lang="en-US" dirty="0"/>
              <a:t>Installation Instructions </a:t>
            </a:r>
          </a:p>
          <a:p>
            <a:r>
              <a:rPr lang="en-US" dirty="0"/>
              <a:t>Diagnostic Indicator Tag </a:t>
            </a:r>
          </a:p>
          <a:p>
            <a:pPr marL="0" indent="0">
              <a:buNone/>
            </a:pPr>
            <a:endParaRPr lang="en-US" dirty="0"/>
          </a:p>
        </p:txBody>
      </p:sp>
      <p:pic>
        <p:nvPicPr>
          <p:cNvPr id="7" name="Picture 6">
            <a:extLst>
              <a:ext uri="{FF2B5EF4-FFF2-40B4-BE49-F238E27FC236}">
                <a16:creationId xmlns:a16="http://schemas.microsoft.com/office/drawing/2014/main" id="{95A630A3-37FD-2144-823E-CE90764036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50716" y="1171692"/>
            <a:ext cx="3511659" cy="3175125"/>
          </a:xfrm>
          <a:prstGeom prst="rect">
            <a:avLst/>
          </a:prstGeom>
        </p:spPr>
      </p:pic>
      <p:pic>
        <p:nvPicPr>
          <p:cNvPr id="6" name="Picture 5">
            <a:extLst>
              <a:ext uri="{FF2B5EF4-FFF2-40B4-BE49-F238E27FC236}">
                <a16:creationId xmlns:a16="http://schemas.microsoft.com/office/drawing/2014/main" id="{D2409CD7-52CE-C240-89F3-20443332E8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4551" y="3065640"/>
            <a:ext cx="2724598" cy="3407624"/>
          </a:xfrm>
          <a:prstGeom prst="rect">
            <a:avLst/>
          </a:prstGeom>
        </p:spPr>
      </p:pic>
      <p:pic>
        <p:nvPicPr>
          <p:cNvPr id="9" name="Picture 8">
            <a:extLst>
              <a:ext uri="{FF2B5EF4-FFF2-40B4-BE49-F238E27FC236}">
                <a16:creationId xmlns:a16="http://schemas.microsoft.com/office/drawing/2014/main" id="{D12E6365-E0D7-1043-9C20-B2CE384AB8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00660" y="4823052"/>
            <a:ext cx="2754621" cy="1448615"/>
          </a:xfrm>
          <a:prstGeom prst="rect">
            <a:avLst/>
          </a:prstGeom>
        </p:spPr>
      </p:pic>
    </p:spTree>
    <p:extLst>
      <p:ext uri="{BB962C8B-B14F-4D97-AF65-F5344CB8AC3E}">
        <p14:creationId xmlns:p14="http://schemas.microsoft.com/office/powerpoint/2010/main" val="2321118291"/>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69861466-25E4-734F-837C-A80EB3A5D3E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680744" y="1119709"/>
            <a:ext cx="3041780" cy="2774558"/>
          </a:xfrm>
          <a:prstGeom prst="rect">
            <a:avLst/>
          </a:prstGeom>
        </p:spPr>
      </p:pic>
      <p:sp>
        <p:nvSpPr>
          <p:cNvPr id="14" name="Rectangle 13">
            <a:extLst>
              <a:ext uri="{FF2B5EF4-FFF2-40B4-BE49-F238E27FC236}">
                <a16:creationId xmlns:a16="http://schemas.microsoft.com/office/drawing/2014/main" id="{5C0D9E4C-0422-4354-B36C-D4F52BDB3DDF}"/>
              </a:ext>
            </a:extLst>
          </p:cNvPr>
          <p:cNvSpPr/>
          <p:nvPr/>
        </p:nvSpPr>
        <p:spPr bwMode="auto">
          <a:xfrm rot="16200000">
            <a:off x="6609158" y="3889310"/>
            <a:ext cx="2027904" cy="3041780"/>
          </a:xfrm>
          <a:prstGeom prst="rect">
            <a:avLst/>
          </a:prstGeom>
          <a:solidFill>
            <a:schemeClr val="accent1">
              <a:alpha val="10000"/>
            </a:schemeClr>
          </a:solidFill>
          <a:ln w="9525">
            <a:noFill/>
            <a:round/>
            <a:headEnd/>
            <a:tailEnd/>
          </a:ln>
          <a:effectLst/>
        </p:spPr>
        <p:txBody>
          <a:bodyPr wrap="square" rtlCol="0" anchor="ctr"/>
          <a:lstStyle/>
          <a:p>
            <a:pPr algn="ctr" eaLnBrk="0" fontAlgn="base" hangingPunct="0">
              <a:spcBef>
                <a:spcPct val="0"/>
              </a:spcBef>
              <a:spcAft>
                <a:spcPct val="0"/>
              </a:spcAft>
            </a:pPr>
            <a:endParaRPr lang="en-US" dirty="0">
              <a:solidFill>
                <a:schemeClr val="bg1"/>
              </a:solidFill>
            </a:endParaRPr>
          </a:p>
        </p:txBody>
      </p:sp>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l="7223" t="14824" r="12289" b="49715"/>
          <a:stretch/>
        </p:blipFill>
        <p:spPr>
          <a:xfrm>
            <a:off x="6472334" y="4528593"/>
            <a:ext cx="2110154" cy="1505145"/>
          </a:xfrm>
          <a:prstGeom prst="rect">
            <a:avLst/>
          </a:prstGeom>
        </p:spPr>
      </p:pic>
      <p:sp>
        <p:nvSpPr>
          <p:cNvPr id="5" name="Title 1"/>
          <p:cNvSpPr>
            <a:spLocks noGrp="1"/>
          </p:cNvSpPr>
          <p:nvPr>
            <p:ph type="title"/>
          </p:nvPr>
        </p:nvSpPr>
        <p:spPr>
          <a:xfrm>
            <a:off x="344515" y="136959"/>
            <a:ext cx="8775421" cy="863751"/>
          </a:xfrm>
        </p:spPr>
        <p:txBody>
          <a:bodyPr/>
          <a:lstStyle/>
          <a:p>
            <a:br>
              <a:rPr lang="en-US" sz="2600" b="1" dirty="0"/>
            </a:br>
            <a:br>
              <a:rPr lang="en-US" sz="2600" b="1" dirty="0"/>
            </a:br>
            <a:br>
              <a:rPr lang="en-US" sz="2600" b="1" dirty="0"/>
            </a:br>
            <a:r>
              <a:rPr lang="en-US" sz="2600" b="1" dirty="0"/>
              <a:t>F50N02-820 Spark Ignition Adapter Board</a:t>
            </a:r>
          </a:p>
        </p:txBody>
      </p:sp>
      <p:sp>
        <p:nvSpPr>
          <p:cNvPr id="6" name="TextBox 5"/>
          <p:cNvSpPr txBox="1"/>
          <p:nvPr/>
        </p:nvSpPr>
        <p:spPr bwMode="auto">
          <a:xfrm>
            <a:off x="347860" y="1350610"/>
            <a:ext cx="4256461" cy="4144020"/>
          </a:xfrm>
          <a:prstGeom prst="rect">
            <a:avLst/>
          </a:prstGeom>
          <a:noFill/>
          <a:ln w="9525">
            <a:noFill/>
            <a:miter lim="800000"/>
            <a:headEnd/>
            <a:tailEnd/>
          </a:ln>
        </p:spPr>
        <p:txBody>
          <a:bodyPr wrap="square" lIns="91440" tIns="45720" rIns="91440" bIns="45720" rtlCol="0" anchor="t">
            <a:spAutoFit/>
          </a:bodyPr>
          <a:lstStyle/>
          <a:p>
            <a:pPr eaLnBrk="0" hangingPunct="0">
              <a:lnSpc>
                <a:spcPct val="105000"/>
              </a:lnSpc>
            </a:pPr>
            <a:r>
              <a:rPr lang="en-US" b="1" kern="0" dirty="0"/>
              <a:t>Product Features and Benefits</a:t>
            </a:r>
          </a:p>
          <a:p>
            <a:pPr eaLnBrk="0" hangingPunct="0">
              <a:lnSpc>
                <a:spcPct val="105000"/>
              </a:lnSpc>
            </a:pPr>
            <a:endParaRPr lang="en-US" b="1" dirty="0"/>
          </a:p>
          <a:p>
            <a:pPr marL="342900" indent="-342900" eaLnBrk="0" hangingPunct="0">
              <a:lnSpc>
                <a:spcPct val="105000"/>
              </a:lnSpc>
              <a:buFont typeface="Arial" panose="020B0604020202020204" pitchFamily="34" charset="0"/>
              <a:buChar char="•"/>
            </a:pPr>
            <a:r>
              <a:rPr lang="en-US" dirty="0"/>
              <a:t>Replaces Trane’s Service KIT06839</a:t>
            </a:r>
            <a:endParaRPr lang="en-US" dirty="0">
              <a:cs typeface="Arial"/>
            </a:endParaRPr>
          </a:p>
          <a:p>
            <a:pPr marL="342900" indent="-342900" eaLnBrk="0" hangingPunct="0">
              <a:lnSpc>
                <a:spcPct val="105000"/>
              </a:lnSpc>
              <a:buFont typeface="Arial" panose="020B0604020202020204" pitchFamily="34" charset="0"/>
              <a:buChar char="•"/>
            </a:pPr>
            <a:r>
              <a:rPr lang="en-US" dirty="0"/>
              <a:t>Initial production used a Texas Instruments Spark Module with mounting screws  </a:t>
            </a:r>
          </a:p>
          <a:p>
            <a:pPr marL="342900" indent="-342900" eaLnBrk="0" hangingPunct="0">
              <a:lnSpc>
                <a:spcPct val="105000"/>
              </a:lnSpc>
              <a:buFont typeface="Arial" panose="020B0604020202020204" pitchFamily="34" charset="0"/>
              <a:buChar char="•"/>
            </a:pPr>
            <a:r>
              <a:rPr lang="en-US" dirty="0"/>
              <a:t>The adapter mounts to the existing screw holes and converts to plastic stand-off mounting</a:t>
            </a:r>
            <a:endParaRPr lang="en-US" dirty="0">
              <a:cs typeface="Arial"/>
            </a:endParaRPr>
          </a:p>
          <a:p>
            <a:pPr marL="342900" indent="-342900" eaLnBrk="0" hangingPunct="0">
              <a:lnSpc>
                <a:spcPct val="105000"/>
              </a:lnSpc>
              <a:buFont typeface="Arial" panose="020B0604020202020204" pitchFamily="34" charset="0"/>
              <a:buChar char="•"/>
            </a:pPr>
            <a:r>
              <a:rPr lang="en-US" dirty="0"/>
              <a:t>Newer and already converted units will not need the adapter </a:t>
            </a:r>
            <a:endParaRPr lang="en-US" dirty="0">
              <a:cs typeface="Arial"/>
            </a:endParaRPr>
          </a:p>
          <a:p>
            <a:pPr marL="342900" indent="-342900" eaLnBrk="0" hangingPunct="0">
              <a:lnSpc>
                <a:spcPct val="105000"/>
              </a:lnSpc>
              <a:buFont typeface="Arial" panose="020B0604020202020204" pitchFamily="34" charset="0"/>
              <a:buChar char="•"/>
            </a:pPr>
            <a:r>
              <a:rPr lang="en-US" dirty="0"/>
              <a:t>Wiring harnesses adapt old system wiring to new control board pinouts</a:t>
            </a:r>
            <a:endParaRPr lang="en-US" dirty="0">
              <a:cs typeface="Arial"/>
            </a:endParaRPr>
          </a:p>
          <a:p>
            <a:pPr marL="342900" indent="-342900">
              <a:lnSpc>
                <a:spcPct val="105000"/>
              </a:lnSpc>
              <a:buFont typeface="Arial" panose="020B0604020202020204" pitchFamily="34" charset="0"/>
              <a:buChar char="•"/>
            </a:pPr>
            <a:r>
              <a:rPr lang="en-US" dirty="0">
                <a:cs typeface="Arial"/>
              </a:rPr>
              <a:t>Broad availability to purchase</a:t>
            </a:r>
          </a:p>
        </p:txBody>
      </p:sp>
      <p:sp>
        <p:nvSpPr>
          <p:cNvPr id="11" name="TextBox 10"/>
          <p:cNvSpPr txBox="1"/>
          <p:nvPr/>
        </p:nvSpPr>
        <p:spPr bwMode="auto">
          <a:xfrm>
            <a:off x="6569562" y="6092529"/>
            <a:ext cx="1790666" cy="272832"/>
          </a:xfrm>
          <a:prstGeom prst="rect">
            <a:avLst/>
          </a:prstGeom>
          <a:noFill/>
          <a:ln w="9525">
            <a:noFill/>
            <a:miter lim="800000"/>
            <a:headEnd/>
            <a:tailEnd/>
          </a:ln>
        </p:spPr>
        <p:txBody>
          <a:bodyPr wrap="square" rtlCol="0">
            <a:spAutoFit/>
          </a:bodyPr>
          <a:lstStyle/>
          <a:p>
            <a:pPr algn="ctr" eaLnBrk="0" hangingPunct="0">
              <a:lnSpc>
                <a:spcPct val="105000"/>
              </a:lnSpc>
            </a:pPr>
            <a:r>
              <a:rPr lang="en-US" sz="1200" b="1" i="1" dirty="0"/>
              <a:t>Original TI Control</a:t>
            </a:r>
          </a:p>
        </p:txBody>
      </p:sp>
      <p:pic>
        <p:nvPicPr>
          <p:cNvPr id="9" name="Picture 8">
            <a:extLst>
              <a:ext uri="{FF2B5EF4-FFF2-40B4-BE49-F238E27FC236}">
                <a16:creationId xmlns:a16="http://schemas.microsoft.com/office/drawing/2014/main" id="{22110D52-08CE-F14F-92CC-A97253C2A6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22087" y="1601572"/>
            <a:ext cx="1300494" cy="2576271"/>
          </a:xfrm>
          <a:prstGeom prst="rect">
            <a:avLst/>
          </a:prstGeom>
        </p:spPr>
      </p:pic>
      <p:pic>
        <p:nvPicPr>
          <p:cNvPr id="12" name="Picture 11">
            <a:extLst>
              <a:ext uri="{FF2B5EF4-FFF2-40B4-BE49-F238E27FC236}">
                <a16:creationId xmlns:a16="http://schemas.microsoft.com/office/drawing/2014/main" id="{03B5535D-C433-4C4F-9623-97311366B05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08222" y="1601572"/>
            <a:ext cx="1207977" cy="2576272"/>
          </a:xfrm>
          <a:prstGeom prst="rect">
            <a:avLst/>
          </a:prstGeom>
        </p:spPr>
      </p:pic>
    </p:spTree>
    <p:extLst>
      <p:ext uri="{BB962C8B-B14F-4D97-AF65-F5344CB8AC3E}">
        <p14:creationId xmlns:p14="http://schemas.microsoft.com/office/powerpoint/2010/main" val="2931669970"/>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2287E0F-5A12-A74F-86CE-AA429267CD2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49749" y="3276748"/>
            <a:ext cx="2629802" cy="3851073"/>
          </a:xfrm>
          <a:prstGeom prst="rect">
            <a:avLst/>
          </a:prstGeom>
        </p:spPr>
      </p:pic>
      <p:sp>
        <p:nvSpPr>
          <p:cNvPr id="2" name="Title 1">
            <a:extLst>
              <a:ext uri="{FF2B5EF4-FFF2-40B4-BE49-F238E27FC236}">
                <a16:creationId xmlns:a16="http://schemas.microsoft.com/office/drawing/2014/main" id="{D4B686C3-DD7E-344B-8267-584A6D3E4BA2}"/>
              </a:ext>
            </a:extLst>
          </p:cNvPr>
          <p:cNvSpPr>
            <a:spLocks noGrp="1"/>
          </p:cNvSpPr>
          <p:nvPr>
            <p:ph type="title"/>
          </p:nvPr>
        </p:nvSpPr>
        <p:spPr/>
        <p:txBody>
          <a:bodyPr/>
          <a:lstStyle/>
          <a:p>
            <a:r>
              <a:rPr lang="en-US" b="1" dirty="0"/>
              <a:t>F50N02-820 What’s in the box?</a:t>
            </a:r>
          </a:p>
        </p:txBody>
      </p:sp>
      <p:sp>
        <p:nvSpPr>
          <p:cNvPr id="3" name="Content Placeholder 2">
            <a:extLst>
              <a:ext uri="{FF2B5EF4-FFF2-40B4-BE49-F238E27FC236}">
                <a16:creationId xmlns:a16="http://schemas.microsoft.com/office/drawing/2014/main" id="{3019A3AE-E7A1-FF43-9F00-ADB21702AE7A}"/>
              </a:ext>
            </a:extLst>
          </p:cNvPr>
          <p:cNvSpPr>
            <a:spLocks noGrp="1"/>
          </p:cNvSpPr>
          <p:nvPr>
            <p:ph idx="1"/>
          </p:nvPr>
        </p:nvSpPr>
        <p:spPr/>
        <p:txBody>
          <a:bodyPr/>
          <a:lstStyle/>
          <a:p>
            <a:r>
              <a:rPr lang="en-US" dirty="0"/>
              <a:t>0059-4821 Adapter Panel </a:t>
            </a:r>
          </a:p>
          <a:p>
            <a:r>
              <a:rPr lang="en-US" dirty="0"/>
              <a:t>9 Pin to 9 Pin Wiring Adapter Harness </a:t>
            </a:r>
          </a:p>
          <a:p>
            <a:r>
              <a:rPr lang="en-US" dirty="0"/>
              <a:t>12 Pin to 9 Pin Wiring Adapter Harness </a:t>
            </a:r>
          </a:p>
          <a:p>
            <a:r>
              <a:rPr lang="en-US" dirty="0"/>
              <a:t>Diagnostic Indicator Tag </a:t>
            </a:r>
          </a:p>
          <a:p>
            <a:r>
              <a:rPr lang="en-US" dirty="0"/>
              <a:t>Installation Instruction Sheet </a:t>
            </a:r>
          </a:p>
          <a:p>
            <a:pPr marL="0" indent="0">
              <a:buNone/>
            </a:pPr>
            <a:endParaRPr lang="en-US" dirty="0"/>
          </a:p>
        </p:txBody>
      </p:sp>
      <p:pic>
        <p:nvPicPr>
          <p:cNvPr id="6" name="Picture 5">
            <a:extLst>
              <a:ext uri="{FF2B5EF4-FFF2-40B4-BE49-F238E27FC236}">
                <a16:creationId xmlns:a16="http://schemas.microsoft.com/office/drawing/2014/main" id="{3F335D84-059E-EC4A-8863-E445224BC61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820454" y="1033911"/>
            <a:ext cx="3045223" cy="2777700"/>
          </a:xfrm>
          <a:prstGeom prst="rect">
            <a:avLst/>
          </a:prstGeom>
        </p:spPr>
      </p:pic>
      <p:pic>
        <p:nvPicPr>
          <p:cNvPr id="5" name="Picture 4">
            <a:extLst>
              <a:ext uri="{FF2B5EF4-FFF2-40B4-BE49-F238E27FC236}">
                <a16:creationId xmlns:a16="http://schemas.microsoft.com/office/drawing/2014/main" id="{FC5A4E60-7EE1-A94F-A10C-948105CBE0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49806" y="3886915"/>
            <a:ext cx="1300494" cy="2576271"/>
          </a:xfrm>
          <a:prstGeom prst="rect">
            <a:avLst/>
          </a:prstGeom>
        </p:spPr>
      </p:pic>
      <p:pic>
        <p:nvPicPr>
          <p:cNvPr id="7" name="Picture 6">
            <a:extLst>
              <a:ext uri="{FF2B5EF4-FFF2-40B4-BE49-F238E27FC236}">
                <a16:creationId xmlns:a16="http://schemas.microsoft.com/office/drawing/2014/main" id="{E83D1D87-4433-4F4F-BD77-84BDE650F23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35188" y="3811611"/>
            <a:ext cx="1207977" cy="2576272"/>
          </a:xfrm>
          <a:prstGeom prst="rect">
            <a:avLst/>
          </a:prstGeom>
        </p:spPr>
      </p:pic>
      <p:pic>
        <p:nvPicPr>
          <p:cNvPr id="13" name="Picture 12">
            <a:extLst>
              <a:ext uri="{FF2B5EF4-FFF2-40B4-BE49-F238E27FC236}">
                <a16:creationId xmlns:a16="http://schemas.microsoft.com/office/drawing/2014/main" id="{7262DB60-B2D5-D048-BA3D-A3D4D30D16D5}"/>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3508343" y="3886915"/>
            <a:ext cx="2438404" cy="1328831"/>
          </a:xfrm>
          <a:prstGeom prst="rect">
            <a:avLst/>
          </a:prstGeom>
        </p:spPr>
      </p:pic>
    </p:spTree>
    <p:extLst>
      <p:ext uri="{BB962C8B-B14F-4D97-AF65-F5344CB8AC3E}">
        <p14:creationId xmlns:p14="http://schemas.microsoft.com/office/powerpoint/2010/main" val="1453783661"/>
      </p:ext>
    </p:extLst>
  </p:cSld>
  <p:clrMapOvr>
    <a:masterClrMapping/>
  </p:clrMapOvr>
  <p:transition/>
</p:sld>
</file>

<file path=ppt/theme/theme1.xml><?xml version="1.0" encoding="utf-8"?>
<a:theme xmlns:a="http://schemas.openxmlformats.org/drawingml/2006/main" name="Default Design">
  <a:themeElements>
    <a:clrScheme name="Emerson 2015 Template 09.15">
      <a:dk1>
        <a:srgbClr val="3F4040"/>
      </a:dk1>
      <a:lt1>
        <a:srgbClr val="FFFFFF"/>
      </a:lt1>
      <a:dk2>
        <a:srgbClr val="004B8D"/>
      </a:dk2>
      <a:lt2>
        <a:srgbClr val="959797"/>
      </a:lt2>
      <a:accent1>
        <a:srgbClr val="004B8D"/>
      </a:accent1>
      <a:accent2>
        <a:srgbClr val="62BB46"/>
      </a:accent2>
      <a:accent3>
        <a:srgbClr val="00A4D2"/>
      </a:accent3>
      <a:accent4>
        <a:srgbClr val="FFCF22"/>
      </a:accent4>
      <a:accent5>
        <a:srgbClr val="F79428"/>
      </a:accent5>
      <a:accent6>
        <a:srgbClr val="6E298D"/>
      </a:accent6>
      <a:hlink>
        <a:srgbClr val="00AA7E"/>
      </a:hlink>
      <a:folHlink>
        <a:srgbClr val="D31245"/>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9525">
          <a:noFill/>
          <a:round/>
          <a:headEnd/>
          <a:tailEnd/>
        </a:ln>
        <a:effectLst/>
      </a:spPr>
      <a:bodyPr wrap="square" rtlCol="0" anchor="ctr"/>
      <a:lstStyle>
        <a:defPPr algn="ctr" eaLnBrk="0" fontAlgn="base" hangingPunct="0">
          <a:spcBef>
            <a:spcPct val="0"/>
          </a:spcBef>
          <a:spcAft>
            <a:spcPct val="0"/>
          </a:spcAft>
          <a:defRPr dirty="0" smtClean="0">
            <a:solidFill>
              <a:schemeClr val="bg1"/>
            </a:solidFill>
          </a:defRPr>
        </a:defPPr>
      </a:lstStyle>
    </a:spDef>
    <a:lnDef>
      <a:spPr bwMode="auto">
        <a:solidFill>
          <a:schemeClr val="accent1"/>
        </a:solidFill>
        <a:ln w="19050" cap="flat" cmpd="sng" algn="ctr">
          <a:solidFill>
            <a:schemeClr val="accent1"/>
          </a:solidFill>
          <a:prstDash val="solid"/>
          <a:round/>
          <a:headEnd type="none" w="med" len="med"/>
          <a:tailEnd type="none" w="med" len="med"/>
        </a:ln>
        <a:effectLst/>
      </a:spPr>
      <a:bodyPr/>
      <a:lstStyle/>
    </a:lnDef>
    <a:txDef>
      <a:spPr bwMode="auto">
        <a:noFill/>
        <a:ln w="9525">
          <a:noFill/>
          <a:miter lim="800000"/>
          <a:headEnd/>
          <a:tailEnd/>
        </a:ln>
      </a:spPr>
      <a:bodyPr wrap="none" rtlCol="0">
        <a:spAutoFit/>
      </a:bodyPr>
      <a:lstStyle>
        <a:defPPr eaLnBrk="0" hangingPunct="0">
          <a:lnSpc>
            <a:spcPct val="105000"/>
          </a:lnSpc>
          <a:defRPr sz="2000" dirty="0" err="1" smtClean="0"/>
        </a:defPPr>
      </a:lstStyle>
    </a:tx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Emerson Theme">
  <a:themeElements>
    <a:clrScheme name="Custom 5">
      <a:dk1>
        <a:srgbClr val="000000"/>
      </a:dk1>
      <a:lt1>
        <a:srgbClr val="FFFFFF"/>
      </a:lt1>
      <a:dk2>
        <a:srgbClr val="000000"/>
      </a:dk2>
      <a:lt2>
        <a:srgbClr val="FFFFFF"/>
      </a:lt2>
      <a:accent1>
        <a:srgbClr val="0F245F"/>
      </a:accent1>
      <a:accent2>
        <a:srgbClr val="339966"/>
      </a:accent2>
      <a:accent3>
        <a:srgbClr val="99CCFF"/>
      </a:accent3>
      <a:accent4>
        <a:srgbClr val="FFCC00"/>
      </a:accent4>
      <a:accent5>
        <a:srgbClr val="FF6600"/>
      </a:accent5>
      <a:accent6>
        <a:srgbClr val="800080"/>
      </a:accent6>
      <a:hlink>
        <a:srgbClr val="3366FF"/>
      </a:hlink>
      <a:folHlink>
        <a:srgbClr val="808080"/>
      </a:folHlink>
    </a:clrScheme>
    <a:fontScheme name="Emers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99"/>
        </a:solidFill>
        <a:ln w="9525" cap="flat" cmpd="sng" algn="ctr">
          <a:solidFill>
            <a:schemeClr val="tx1"/>
          </a:solidFill>
          <a:prstDash val="solid"/>
          <a:round/>
          <a:headEnd type="none" w="med" len="med"/>
          <a:tailEnd type="none" w="med" len="med"/>
        </a:ln>
        <a:effectLst/>
      </a:spPr>
      <a:bodyPr vert="horz" wrap="square" lIns="0" tIns="0" rIns="0" bIns="0" numCol="1" rtlCol="0" anchor="ctr" anchorCtr="1" compatLnSpc="1">
        <a:prstTxWarp prst="textNoShape">
          <a:avLst/>
        </a:prstTxWarp>
        <a:no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b="1" i="0" u="none" strike="noStrike" cap="none" dirty="0" smtClean="0">
            <a:ln w="0">
              <a:noFill/>
            </a:ln>
            <a:effectLst/>
            <a:latin typeface="Arial" charset="0"/>
          </a:defRPr>
        </a:defPPr>
      </a:lstStyle>
    </a:spDef>
    <a:lnDef>
      <a:spPr bwMode="auto">
        <a:noFill/>
        <a:ln w="25400" cap="flat" cmpd="sng" algn="ctr">
          <a:solidFill>
            <a:schemeClr val="accent1"/>
          </a:solidFill>
          <a:prstDash val="solid"/>
          <a:round/>
          <a:headEnd type="none" w="med" len="med"/>
          <a:tailEnd type="stealth" w="lg" len="lg"/>
        </a:ln>
        <a:effectLst/>
      </a:spPr>
      <a:bodyPr/>
      <a:lstStyle/>
    </a:lnDef>
    <a:txDef>
      <a:spPr>
        <a:noFill/>
      </a:spPr>
      <a:bodyPr wrap="none" rtlCol="0">
        <a:spAutoFit/>
      </a:bodyPr>
      <a:lstStyle>
        <a:defPPr algn="ctr">
          <a:defRPr sz="2000" b="1" dirty="0" smtClean="0"/>
        </a:defPPr>
      </a:lstStyle>
    </a:tx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5E5B6E2825F60408E6F010B3EDF072C" ma:contentTypeVersion="12" ma:contentTypeDescription="Create a new document." ma:contentTypeScope="" ma:versionID="b80df06a7667c33a6dc206cb370de0c1">
  <xsd:schema xmlns:xsd="http://www.w3.org/2001/XMLSchema" xmlns:xs="http://www.w3.org/2001/XMLSchema" xmlns:p="http://schemas.microsoft.com/office/2006/metadata/properties" xmlns:ns2="385b3373-d980-4f3f-b4c2-479ed1c22688" xmlns:ns3="14bdea60-961a-45ce-8483-8bca3789982a" targetNamespace="http://schemas.microsoft.com/office/2006/metadata/properties" ma:root="true" ma:fieldsID="b7a7f8db8d36c582de2e0b28a08c1425" ns2:_="" ns3:_="">
    <xsd:import namespace="385b3373-d980-4f3f-b4c2-479ed1c22688"/>
    <xsd:import namespace="14bdea60-961a-45ce-8483-8bca3789982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AutoKeyPoints" minOccurs="0"/>
                <xsd:element ref="ns2:MediaServiceKeyPoint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85b3373-d980-4f3f-b4c2-479ed1c2268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4bdea60-961a-45ce-8483-8bca3789982a"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94C7430B-2C93-4070-AF1B-C830F4F24DDA}">
  <ds:schemaRefs>
    <ds:schemaRef ds:uri="http://schemas.microsoft.com/sharepoint/v3/contenttype/forms"/>
  </ds:schemaRefs>
</ds:datastoreItem>
</file>

<file path=customXml/itemProps2.xml><?xml version="1.0" encoding="utf-8"?>
<ds:datastoreItem xmlns:ds="http://schemas.openxmlformats.org/officeDocument/2006/customXml" ds:itemID="{09C774E0-C88A-48A2-B335-8D0342A58694}">
  <ds:schemaRefs>
    <ds:schemaRef ds:uri="14bdea60-961a-45ce-8483-8bca3789982a"/>
    <ds:schemaRef ds:uri="385b3373-d980-4f3f-b4c2-479ed1c2268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C72201FC-A62B-4DB8-BBA3-24345ECF8E46}">
  <ds:schemaRefs>
    <ds:schemaRef ds:uri="http://purl.org/dc/elements/1.1/"/>
    <ds:schemaRef ds:uri="http://schemas.microsoft.com/office/2006/metadata/properties"/>
    <ds:schemaRef ds:uri="http://schemas.openxmlformats.org/package/2006/metadata/core-properties"/>
    <ds:schemaRef ds:uri="385b3373-d980-4f3f-b4c2-479ed1c22688"/>
    <ds:schemaRef ds:uri="http://schemas.microsoft.com/office/infopath/2007/PartnerControls"/>
    <ds:schemaRef ds:uri="http://schemas.microsoft.com/office/2006/documentManagement/types"/>
    <ds:schemaRef ds:uri="http://www.w3.org/XML/1998/namespace"/>
    <ds:schemaRef ds:uri="14bdea60-961a-45ce-8483-8bca3789982a"/>
    <ds:schemaRef ds:uri="http://purl.org/dc/dcmitype/"/>
    <ds:schemaRef ds:uri="http://purl.org/dc/terms/"/>
  </ds:schemaRefs>
</ds:datastoreItem>
</file>

<file path=docProps/app.xml><?xml version="1.0" encoding="utf-8"?>
<Properties xmlns="http://schemas.openxmlformats.org/officeDocument/2006/extended-properties" xmlns:vt="http://schemas.openxmlformats.org/officeDocument/2006/docPropsVTypes">
  <Template>Default Theme</Template>
  <TotalTime>35885</TotalTime>
  <Words>1837</Words>
  <Application>Microsoft Office PowerPoint</Application>
  <PresentationFormat>On-screen Show (4:3)</PresentationFormat>
  <Paragraphs>387</Paragraphs>
  <Slides>34</Slides>
  <Notes>2</Notes>
  <HiddenSlides>0</HiddenSlides>
  <MMClips>0</MMClips>
  <ScaleCrop>false</ScaleCrop>
  <HeadingPairs>
    <vt:vector size="4" baseType="variant">
      <vt:variant>
        <vt:lpstr>Theme</vt:lpstr>
      </vt:variant>
      <vt:variant>
        <vt:i4>2</vt:i4>
      </vt:variant>
      <vt:variant>
        <vt:lpstr>Slide Titles</vt:lpstr>
      </vt:variant>
      <vt:variant>
        <vt:i4>34</vt:i4>
      </vt:variant>
    </vt:vector>
  </HeadingPairs>
  <TitlesOfParts>
    <vt:vector size="36" baseType="lpstr">
      <vt:lpstr>Default Design</vt:lpstr>
      <vt:lpstr>Emerson Theme</vt:lpstr>
      <vt:lpstr>PowerPoint Presentation</vt:lpstr>
      <vt:lpstr>PowerPoint Presentation</vt:lpstr>
      <vt:lpstr>White-Rodgers Commercial Rooftop Controls</vt:lpstr>
      <vt:lpstr>Trane RTU Market Data</vt:lpstr>
      <vt:lpstr>Applications</vt:lpstr>
      <vt:lpstr>50N02A-820 &amp; 50N02B-820 Spark Ignition Controls</vt:lpstr>
      <vt:lpstr>50N02A-820 / 50N02B-820 What’s in the box?</vt:lpstr>
      <vt:lpstr>   F50N02-820 Spark Ignition Adapter Board</vt:lpstr>
      <vt:lpstr>F50N02-820 What’s in the box?</vt:lpstr>
      <vt:lpstr>         50E70-820 Hot Surface Ignition Module</vt:lpstr>
      <vt:lpstr>50E70-820 What’s in the box?</vt:lpstr>
      <vt:lpstr>Commercial Rooftop Controls Cross Reference</vt:lpstr>
      <vt:lpstr>WR Mobile App</vt:lpstr>
      <vt:lpstr>WR Mobile App </vt:lpstr>
      <vt:lpstr>White-Rodgers Cross Reference</vt:lpstr>
      <vt:lpstr>Why Contractors Trust White-Rodgers</vt:lpstr>
      <vt:lpstr>PowerPoint Presentation</vt:lpstr>
      <vt:lpstr>White-Rodgers Commercial Rooftop Controls</vt:lpstr>
      <vt:lpstr>50N02A-820 &amp; 50N02B-820 Spark Ignition Modules</vt:lpstr>
      <vt:lpstr>50N02A-820 &amp; 50N02B-820 LED Diagnostic Codes</vt:lpstr>
      <vt:lpstr>50N02A-820 &amp; 50N02B-820 Adjustable Fan Delay</vt:lpstr>
      <vt:lpstr>     50E70-820 Hot Surface Ignition Module</vt:lpstr>
      <vt:lpstr>50E70-820 Hot Surface Ignition Module Voyager™ Product Line</vt:lpstr>
      <vt:lpstr>50E70-820 LED Diagnostic Codes</vt:lpstr>
      <vt:lpstr>Testing Flame Current</vt:lpstr>
      <vt:lpstr>PowerPoint Presentation</vt:lpstr>
      <vt:lpstr>Disconnect Power and Gas</vt:lpstr>
      <vt:lpstr>Note Location of Edge Card</vt:lpstr>
      <vt:lpstr>Adaptor Board</vt:lpstr>
      <vt:lpstr>PowerPoint Presentation</vt:lpstr>
      <vt:lpstr>Standoffs</vt:lpstr>
      <vt:lpstr>PowerPoint Presentation</vt:lpstr>
      <vt:lpstr>Reconnect and verify</vt:lpstr>
      <vt:lpstr>50E70-820 LED Diagnostic Codes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O'Toole, Brendan [COMRES/WR/STL]</dc:creator>
  <cp:lastModifiedBy>Young, Emily [COMRES/WR/STL]</cp:lastModifiedBy>
  <cp:revision>590</cp:revision>
  <cp:lastPrinted>2017-06-19T18:44:41Z</cp:lastPrinted>
  <dcterms:created xsi:type="dcterms:W3CDTF">2017-01-12T14:48:43Z</dcterms:created>
  <dcterms:modified xsi:type="dcterms:W3CDTF">2021-09-22T06:59:52Z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0x01010075E5B6E2825F60408E6F010B3EDF072C</vt:lpwstr>
  </property>
</Properties>
</file>